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sldIdLst>
    <p:sldId id="279" r:id="rId3"/>
    <p:sldId id="280" r:id="rId4"/>
    <p:sldId id="259" r:id="rId5"/>
    <p:sldId id="265" r:id="rId6"/>
    <p:sldId id="278" r:id="rId7"/>
    <p:sldId id="262" r:id="rId8"/>
    <p:sldId id="275" r:id="rId9"/>
    <p:sldId id="276" r:id="rId10"/>
    <p:sldId id="277" r:id="rId11"/>
    <p:sldId id="267" r:id="rId12"/>
    <p:sldId id="274" r:id="rId13"/>
    <p:sldId id="272" r:id="rId14"/>
  </p:sldIdLst>
  <p:sldSz cx="12192000" cy="6858000"/>
  <p:notesSz cx="6858000" cy="9144000"/>
  <p:embeddedFontLst>
    <p:embeddedFont>
      <p:font typeface="Roboto Serif ExtraBold"/>
      <p:bold r:id="rId15"/>
      <p:boldItalic r:id="rId16"/>
    </p:embeddedFont>
    <p:embeddedFont>
      <p:font typeface="Roboto Serif Light"/>
      <p:regular r:id="rId17"/>
      <p:italic r:id="rId18"/>
    </p:embeddedFont>
    <p:embeddedFont>
      <p:font typeface="Roboto Serif SemiBold"/>
      <p:bold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78" userDrawn="1">
          <p15:clr>
            <a:srgbClr val="A4A3A4"/>
          </p15:clr>
        </p15:guide>
        <p15:guide id="4" pos="6879" userDrawn="1">
          <p15:clr>
            <a:srgbClr val="A4A3A4"/>
          </p15:clr>
        </p15:guide>
        <p15:guide id="5" orient="horz" pos="3838" userDrawn="1">
          <p15:clr>
            <a:srgbClr val="A4A3A4"/>
          </p15:clr>
        </p15:guide>
        <p15:guide id="6" orient="horz" pos="4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860"/>
    <a:srgbClr val="08365D"/>
    <a:srgbClr val="033588"/>
    <a:srgbClr val="348C42"/>
    <a:srgbClr val="F6CA42"/>
    <a:srgbClr val="66FF33"/>
    <a:srgbClr val="B460CE"/>
    <a:srgbClr val="000430"/>
    <a:srgbClr val="0662AF"/>
    <a:srgbClr val="833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33" d="100"/>
          <a:sy n="33" d="100"/>
        </p:scale>
        <p:origin x="2178" y="906"/>
      </p:cViewPr>
      <p:guideLst>
        <p:guide orient="horz" pos="2160"/>
        <p:guide pos="3840"/>
        <p:guide pos="778"/>
        <p:guide pos="6879"/>
        <p:guide orient="horz" pos="3838"/>
        <p:guide orient="horz" pos="4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AI KUMAR RAVICHANDRAN" userId="7aaf50b1019620f2" providerId="LiveId" clId="{0D8E6533-F043-43B0-9305-2C8391D18B33}"/>
    <pc:docChg chg="undo redo custSel addSld delSld modSld delMainMaster">
      <pc:chgData name="SANJAI KUMAR RAVICHANDRAN" userId="7aaf50b1019620f2" providerId="LiveId" clId="{0D8E6533-F043-43B0-9305-2C8391D18B33}" dt="2024-05-04T17:44:30.291" v="193"/>
      <pc:docMkLst>
        <pc:docMk/>
      </pc:docMkLst>
      <pc:sldChg chg="del">
        <pc:chgData name="SANJAI KUMAR RAVICHANDRAN" userId="7aaf50b1019620f2" providerId="LiveId" clId="{0D8E6533-F043-43B0-9305-2C8391D18B33}" dt="2024-05-04T17:38:19.658" v="118" actId="47"/>
        <pc:sldMkLst>
          <pc:docMk/>
          <pc:sldMk cId="1666143152" sldId="256"/>
        </pc:sldMkLst>
      </pc:sldChg>
      <pc:sldChg chg="addSp delSp modSp del mod delAnim">
        <pc:chgData name="SANJAI KUMAR RAVICHANDRAN" userId="7aaf50b1019620f2" providerId="LiveId" clId="{0D8E6533-F043-43B0-9305-2C8391D18B33}" dt="2024-05-04T17:43:52.932" v="180" actId="47"/>
        <pc:sldMkLst>
          <pc:docMk/>
          <pc:sldMk cId="443250595" sldId="258"/>
        </pc:sldMkLst>
        <pc:spChg chg="del">
          <ac:chgData name="SANJAI KUMAR RAVICHANDRAN" userId="7aaf50b1019620f2" providerId="LiveId" clId="{0D8E6533-F043-43B0-9305-2C8391D18B33}" dt="2024-05-04T17:38:37.803" v="120" actId="478"/>
          <ac:spMkLst>
            <pc:docMk/>
            <pc:sldMk cId="443250595" sldId="258"/>
            <ac:spMk id="3" creationId="{2BDA5223-816F-0556-BF37-B62F4B5BD6C7}"/>
          </ac:spMkLst>
        </pc:spChg>
        <pc:spChg chg="add mod">
          <ac:chgData name="SANJAI KUMAR RAVICHANDRAN" userId="7aaf50b1019620f2" providerId="LiveId" clId="{0D8E6533-F043-43B0-9305-2C8391D18B33}" dt="2024-05-04T17:41:34.294" v="170" actId="207"/>
          <ac:spMkLst>
            <pc:docMk/>
            <pc:sldMk cId="443250595" sldId="258"/>
            <ac:spMk id="4" creationId="{2C4E7948-B999-20D3-978C-7B8EFED45B02}"/>
          </ac:spMkLst>
        </pc:spChg>
        <pc:spChg chg="add mod">
          <ac:chgData name="SANJAI KUMAR RAVICHANDRAN" userId="7aaf50b1019620f2" providerId="LiveId" clId="{0D8E6533-F043-43B0-9305-2C8391D18B33}" dt="2024-05-04T17:41:25.386" v="169" actId="403"/>
          <ac:spMkLst>
            <pc:docMk/>
            <pc:sldMk cId="443250595" sldId="258"/>
            <ac:spMk id="5" creationId="{30AC0164-08F6-4C18-F84F-2BA0E917FBDF}"/>
          </ac:spMkLst>
        </pc:spChg>
        <pc:spChg chg="del">
          <ac:chgData name="SANJAI KUMAR RAVICHANDRAN" userId="7aaf50b1019620f2" providerId="LiveId" clId="{0D8E6533-F043-43B0-9305-2C8391D18B33}" dt="2024-05-04T17:38:37.803" v="120" actId="478"/>
          <ac:spMkLst>
            <pc:docMk/>
            <pc:sldMk cId="443250595" sldId="258"/>
            <ac:spMk id="9" creationId="{197AD692-5ED6-7EDF-97FE-A9E7F0F63F7F}"/>
          </ac:spMkLst>
        </pc:spChg>
        <pc:spChg chg="del mod">
          <ac:chgData name="SANJAI KUMAR RAVICHANDRAN" userId="7aaf50b1019620f2" providerId="LiveId" clId="{0D8E6533-F043-43B0-9305-2C8391D18B33}" dt="2024-05-04T17:38:37.803" v="120" actId="478"/>
          <ac:spMkLst>
            <pc:docMk/>
            <pc:sldMk cId="443250595" sldId="258"/>
            <ac:spMk id="10" creationId="{1D5D6635-71E9-5E42-D90C-9DB9B89C75B1}"/>
          </ac:spMkLst>
        </pc:spChg>
        <pc:inkChg chg="add del">
          <ac:chgData name="SANJAI KUMAR RAVICHANDRAN" userId="7aaf50b1019620f2" providerId="LiveId" clId="{0D8E6533-F043-43B0-9305-2C8391D18B33}" dt="2024-05-04T17:38:56.918" v="122" actId="9405"/>
          <ac:inkMkLst>
            <pc:docMk/>
            <pc:sldMk cId="443250595" sldId="258"/>
            <ac:inkMk id="2" creationId="{541F7E05-490B-5DF1-CE36-FC55264C837C}"/>
          </ac:inkMkLst>
        </pc:inkChg>
      </pc:sldChg>
      <pc:sldChg chg="addSp delSp modSp mod delAnim">
        <pc:chgData name="SANJAI KUMAR RAVICHANDRAN" userId="7aaf50b1019620f2" providerId="LiveId" clId="{0D8E6533-F043-43B0-9305-2C8391D18B33}" dt="2024-05-04T16:31:46.766" v="9" actId="14100"/>
        <pc:sldMkLst>
          <pc:docMk/>
          <pc:sldMk cId="2652600184" sldId="259"/>
        </pc:sldMkLst>
        <pc:spChg chg="add del mod">
          <ac:chgData name="SANJAI KUMAR RAVICHANDRAN" userId="7aaf50b1019620f2" providerId="LiveId" clId="{0D8E6533-F043-43B0-9305-2C8391D18B33}" dt="2024-05-04T16:31:28.410" v="3" actId="931"/>
          <ac:spMkLst>
            <pc:docMk/>
            <pc:sldMk cId="2652600184" sldId="259"/>
            <ac:spMk id="7" creationId="{BAC7A44D-09F9-5CA1-B5E8-8B091658DDFE}"/>
          </ac:spMkLst>
        </pc:spChg>
        <pc:picChg chg="add del mod">
          <ac:chgData name="SANJAI KUMAR RAVICHANDRAN" userId="7aaf50b1019620f2" providerId="LiveId" clId="{0D8E6533-F043-43B0-9305-2C8391D18B33}" dt="2024-05-04T16:31:30.833" v="5" actId="478"/>
          <ac:picMkLst>
            <pc:docMk/>
            <pc:sldMk cId="2652600184" sldId="259"/>
            <ac:picMk id="5" creationId="{6AEB7546-2897-39A2-C861-242A7DDB83B0}"/>
          </ac:picMkLst>
        </pc:picChg>
        <pc:picChg chg="add mod">
          <ac:chgData name="SANJAI KUMAR RAVICHANDRAN" userId="7aaf50b1019620f2" providerId="LiveId" clId="{0D8E6533-F043-43B0-9305-2C8391D18B33}" dt="2024-05-04T16:31:46.766" v="9" actId="14100"/>
          <ac:picMkLst>
            <pc:docMk/>
            <pc:sldMk cId="2652600184" sldId="259"/>
            <ac:picMk id="9" creationId="{C918146B-776C-FA62-07F6-289B9FBECCCB}"/>
          </ac:picMkLst>
        </pc:picChg>
        <pc:picChg chg="del">
          <ac:chgData name="SANJAI KUMAR RAVICHANDRAN" userId="7aaf50b1019620f2" providerId="LiveId" clId="{0D8E6533-F043-43B0-9305-2C8391D18B33}" dt="2024-05-04T16:31:10.968" v="1" actId="478"/>
          <ac:picMkLst>
            <pc:docMk/>
            <pc:sldMk cId="2652600184" sldId="259"/>
            <ac:picMk id="55" creationId="{EE07632A-395C-E4DA-FD36-03D684787B75}"/>
          </ac:picMkLst>
        </pc:picChg>
      </pc:sldChg>
      <pc:sldChg chg="addSp delSp modSp mod addAnim delAnim">
        <pc:chgData name="SANJAI KUMAR RAVICHANDRAN" userId="7aaf50b1019620f2" providerId="LiveId" clId="{0D8E6533-F043-43B0-9305-2C8391D18B33}" dt="2024-05-04T16:40:31.836" v="82" actId="478"/>
        <pc:sldMkLst>
          <pc:docMk/>
          <pc:sldMk cId="3552457225" sldId="265"/>
        </pc:sldMkLst>
        <pc:spChg chg="del">
          <ac:chgData name="SANJAI KUMAR RAVICHANDRAN" userId="7aaf50b1019620f2" providerId="LiveId" clId="{0D8E6533-F043-43B0-9305-2C8391D18B33}" dt="2024-05-04T16:33:22.599" v="10" actId="931"/>
          <ac:spMkLst>
            <pc:docMk/>
            <pc:sldMk cId="3552457225" sldId="265"/>
            <ac:spMk id="8" creationId="{05A43DAD-0958-99FC-0B37-1FAE29A1E2A5}"/>
          </ac:spMkLst>
        </pc:spChg>
        <pc:spChg chg="del topLvl">
          <ac:chgData name="SANJAI KUMAR RAVICHANDRAN" userId="7aaf50b1019620f2" providerId="LiveId" clId="{0D8E6533-F043-43B0-9305-2C8391D18B33}" dt="2024-05-04T16:39:02.899" v="60" actId="478"/>
          <ac:spMkLst>
            <pc:docMk/>
            <pc:sldMk cId="3552457225" sldId="265"/>
            <ac:spMk id="28" creationId="{350EA43A-8DBB-7F33-1CAE-AEA8CB1AD859}"/>
          </ac:spMkLst>
        </pc:spChg>
        <pc:spChg chg="del topLvl">
          <ac:chgData name="SANJAI KUMAR RAVICHANDRAN" userId="7aaf50b1019620f2" providerId="LiveId" clId="{0D8E6533-F043-43B0-9305-2C8391D18B33}" dt="2024-05-04T16:39:00.589" v="59" actId="478"/>
          <ac:spMkLst>
            <pc:docMk/>
            <pc:sldMk cId="3552457225" sldId="265"/>
            <ac:spMk id="29" creationId="{DB6F793B-2AA4-1220-9590-8689CAB1D51B}"/>
          </ac:spMkLst>
        </pc:spChg>
        <pc:spChg chg="del">
          <ac:chgData name="SANJAI KUMAR RAVICHANDRAN" userId="7aaf50b1019620f2" providerId="LiveId" clId="{0D8E6533-F043-43B0-9305-2C8391D18B33}" dt="2024-05-04T16:36:04.524" v="14" actId="931"/>
          <ac:spMkLst>
            <pc:docMk/>
            <pc:sldMk cId="3552457225" sldId="265"/>
            <ac:spMk id="58" creationId="{40F0CD2E-7EF7-2349-1CFA-F26096EBF607}"/>
          </ac:spMkLst>
        </pc:spChg>
        <pc:spChg chg="add del mod">
          <ac:chgData name="SANJAI KUMAR RAVICHANDRAN" userId="7aaf50b1019620f2" providerId="LiveId" clId="{0D8E6533-F043-43B0-9305-2C8391D18B33}" dt="2024-05-04T16:35:57.348" v="13" actId="931"/>
          <ac:spMkLst>
            <pc:docMk/>
            <pc:sldMk cId="3552457225" sldId="265"/>
            <ac:spMk id="78" creationId="{6C7A602B-422D-7EC8-BFD1-2B4CDB5E19B8}"/>
          </ac:spMkLst>
        </pc:spChg>
        <pc:spChg chg="add del mod">
          <ac:chgData name="SANJAI KUMAR RAVICHANDRAN" userId="7aaf50b1019620f2" providerId="LiveId" clId="{0D8E6533-F043-43B0-9305-2C8391D18B33}" dt="2024-05-04T16:36:16.159" v="16" actId="931"/>
          <ac:spMkLst>
            <pc:docMk/>
            <pc:sldMk cId="3552457225" sldId="265"/>
            <ac:spMk id="84" creationId="{D18EEA57-AD63-5E71-66C2-9ECA48304D8F}"/>
          </ac:spMkLst>
        </pc:spChg>
        <pc:spChg chg="add del mod">
          <ac:chgData name="SANJAI KUMAR RAVICHANDRAN" userId="7aaf50b1019620f2" providerId="LiveId" clId="{0D8E6533-F043-43B0-9305-2C8391D18B33}" dt="2024-05-04T16:36:29.525" v="18" actId="931"/>
          <ac:spMkLst>
            <pc:docMk/>
            <pc:sldMk cId="3552457225" sldId="265"/>
            <ac:spMk id="88" creationId="{3114CF91-317E-AB58-D2C0-DED58D6296FF}"/>
          </ac:spMkLst>
        </pc:spChg>
        <pc:spChg chg="add del mod">
          <ac:chgData name="SANJAI KUMAR RAVICHANDRAN" userId="7aaf50b1019620f2" providerId="LiveId" clId="{0D8E6533-F043-43B0-9305-2C8391D18B33}" dt="2024-05-04T16:36:42.323" v="20" actId="931"/>
          <ac:spMkLst>
            <pc:docMk/>
            <pc:sldMk cId="3552457225" sldId="265"/>
            <ac:spMk id="92" creationId="{60D6AD6B-E10C-3AEC-80BD-78CA2A510E31}"/>
          </ac:spMkLst>
        </pc:spChg>
        <pc:spChg chg="add del mod">
          <ac:chgData name="SANJAI KUMAR RAVICHANDRAN" userId="7aaf50b1019620f2" providerId="LiveId" clId="{0D8E6533-F043-43B0-9305-2C8391D18B33}" dt="2024-05-04T16:37:08.953" v="26" actId="931"/>
          <ac:spMkLst>
            <pc:docMk/>
            <pc:sldMk cId="3552457225" sldId="265"/>
            <ac:spMk id="96" creationId="{FAA0255F-AC73-BB42-26E5-BB20D1AD4B0C}"/>
          </ac:spMkLst>
        </pc:spChg>
        <pc:spChg chg="add del mod">
          <ac:chgData name="SANJAI KUMAR RAVICHANDRAN" userId="7aaf50b1019620f2" providerId="LiveId" clId="{0D8E6533-F043-43B0-9305-2C8391D18B33}" dt="2024-05-04T16:37:14.050" v="28" actId="478"/>
          <ac:spMkLst>
            <pc:docMk/>
            <pc:sldMk cId="3552457225" sldId="265"/>
            <ac:spMk id="100" creationId="{5729DA2B-ACFC-2D14-A6FE-9E32922C6EDB}"/>
          </ac:spMkLst>
        </pc:spChg>
        <pc:spChg chg="add del mod">
          <ac:chgData name="SANJAI KUMAR RAVICHANDRAN" userId="7aaf50b1019620f2" providerId="LiveId" clId="{0D8E6533-F043-43B0-9305-2C8391D18B33}" dt="2024-05-04T16:37:32.306" v="31" actId="931"/>
          <ac:spMkLst>
            <pc:docMk/>
            <pc:sldMk cId="3552457225" sldId="265"/>
            <ac:spMk id="102" creationId="{B508C1FF-1665-5592-E798-548540AAA40D}"/>
          </ac:spMkLst>
        </pc:spChg>
        <pc:spChg chg="add del mod">
          <ac:chgData name="SANJAI KUMAR RAVICHANDRAN" userId="7aaf50b1019620f2" providerId="LiveId" clId="{0D8E6533-F043-43B0-9305-2C8391D18B33}" dt="2024-05-04T16:37:43.476" v="33" actId="931"/>
          <ac:spMkLst>
            <pc:docMk/>
            <pc:sldMk cId="3552457225" sldId="265"/>
            <ac:spMk id="106" creationId="{A8F3FC7C-E52D-4B85-6636-7B9C5A79DB6B}"/>
          </ac:spMkLst>
        </pc:spChg>
        <pc:spChg chg="add del mod">
          <ac:chgData name="SANJAI KUMAR RAVICHANDRAN" userId="7aaf50b1019620f2" providerId="LiveId" clId="{0D8E6533-F043-43B0-9305-2C8391D18B33}" dt="2024-05-04T16:37:51.477" v="35" actId="478"/>
          <ac:spMkLst>
            <pc:docMk/>
            <pc:sldMk cId="3552457225" sldId="265"/>
            <ac:spMk id="113" creationId="{2C4E47FD-681E-D414-E360-E490B75E8278}"/>
          </ac:spMkLst>
        </pc:spChg>
        <pc:spChg chg="add del mod">
          <ac:chgData name="SANJAI KUMAR RAVICHANDRAN" userId="7aaf50b1019620f2" providerId="LiveId" clId="{0D8E6533-F043-43B0-9305-2C8391D18B33}" dt="2024-05-04T16:38:05.720" v="38" actId="931"/>
          <ac:spMkLst>
            <pc:docMk/>
            <pc:sldMk cId="3552457225" sldId="265"/>
            <ac:spMk id="117" creationId="{6A28B713-4E67-B1FF-8941-7419393B214C}"/>
          </ac:spMkLst>
        </pc:spChg>
        <pc:spChg chg="add del mod">
          <ac:chgData name="SANJAI KUMAR RAVICHANDRAN" userId="7aaf50b1019620f2" providerId="LiveId" clId="{0D8E6533-F043-43B0-9305-2C8391D18B33}" dt="2024-05-04T16:38:10.165" v="40" actId="478"/>
          <ac:spMkLst>
            <pc:docMk/>
            <pc:sldMk cId="3552457225" sldId="265"/>
            <ac:spMk id="125" creationId="{330606FC-4E34-C295-EADA-8C916B026C8A}"/>
          </ac:spMkLst>
        </pc:spChg>
        <pc:spChg chg="add del mod">
          <ac:chgData name="SANJAI KUMAR RAVICHANDRAN" userId="7aaf50b1019620f2" providerId="LiveId" clId="{0D8E6533-F043-43B0-9305-2C8391D18B33}" dt="2024-05-04T16:38:19.800" v="43" actId="478"/>
          <ac:spMkLst>
            <pc:docMk/>
            <pc:sldMk cId="3552457225" sldId="265"/>
            <ac:spMk id="1025" creationId="{279C1D0C-84C5-D60B-49C5-C4CDFC2E321C}"/>
          </ac:spMkLst>
        </pc:spChg>
        <pc:spChg chg="add del mod">
          <ac:chgData name="SANJAI KUMAR RAVICHANDRAN" userId="7aaf50b1019620f2" providerId="LiveId" clId="{0D8E6533-F043-43B0-9305-2C8391D18B33}" dt="2024-05-04T16:38:28.943" v="46" actId="478"/>
          <ac:spMkLst>
            <pc:docMk/>
            <pc:sldMk cId="3552457225" sldId="265"/>
            <ac:spMk id="1028" creationId="{F0372813-FB40-8A60-8EA3-8488276DE5A2}"/>
          </ac:spMkLst>
        </pc:spChg>
        <pc:spChg chg="add del mod">
          <ac:chgData name="SANJAI KUMAR RAVICHANDRAN" userId="7aaf50b1019620f2" providerId="LiveId" clId="{0D8E6533-F043-43B0-9305-2C8391D18B33}" dt="2024-05-04T16:38:35.723" v="50" actId="478"/>
          <ac:spMkLst>
            <pc:docMk/>
            <pc:sldMk cId="3552457225" sldId="265"/>
            <ac:spMk id="1030" creationId="{1BB61163-D289-F347-5809-511AD0E2E7D7}"/>
          </ac:spMkLst>
        </pc:spChg>
        <pc:spChg chg="add del mod">
          <ac:chgData name="SANJAI KUMAR RAVICHANDRAN" userId="7aaf50b1019620f2" providerId="LiveId" clId="{0D8E6533-F043-43B0-9305-2C8391D18B33}" dt="2024-05-04T16:38:39.882" v="52" actId="478"/>
          <ac:spMkLst>
            <pc:docMk/>
            <pc:sldMk cId="3552457225" sldId="265"/>
            <ac:spMk id="1033" creationId="{2B9E6B69-875B-9DEE-D54C-31D4C957A36A}"/>
          </ac:spMkLst>
        </pc:spChg>
        <pc:spChg chg="add del mod">
          <ac:chgData name="SANJAI KUMAR RAVICHANDRAN" userId="7aaf50b1019620f2" providerId="LiveId" clId="{0D8E6533-F043-43B0-9305-2C8391D18B33}" dt="2024-05-04T16:38:45.549" v="55" actId="478"/>
          <ac:spMkLst>
            <pc:docMk/>
            <pc:sldMk cId="3552457225" sldId="265"/>
            <ac:spMk id="1036" creationId="{C775AC12-CAE7-D6CB-59E8-BAE361288B61}"/>
          </ac:spMkLst>
        </pc:spChg>
        <pc:spChg chg="add del mod">
          <ac:chgData name="SANJAI KUMAR RAVICHANDRAN" userId="7aaf50b1019620f2" providerId="LiveId" clId="{0D8E6533-F043-43B0-9305-2C8391D18B33}" dt="2024-05-04T16:38:56.041" v="58" actId="478"/>
          <ac:spMkLst>
            <pc:docMk/>
            <pc:sldMk cId="3552457225" sldId="265"/>
            <ac:spMk id="1038" creationId="{F9E1D8FB-CAED-8E95-3F31-490169A1F8FF}"/>
          </ac:spMkLst>
        </pc:spChg>
        <pc:spChg chg="add del mod">
          <ac:chgData name="SANJAI KUMAR RAVICHANDRAN" userId="7aaf50b1019620f2" providerId="LiveId" clId="{0D8E6533-F043-43B0-9305-2C8391D18B33}" dt="2024-05-04T16:39:09.035" v="62" actId="478"/>
          <ac:spMkLst>
            <pc:docMk/>
            <pc:sldMk cId="3552457225" sldId="265"/>
            <ac:spMk id="1042" creationId="{9135A037-3725-9136-6ECA-0CE225C19346}"/>
          </ac:spMkLst>
        </pc:spChg>
        <pc:spChg chg="add del mod">
          <ac:chgData name="SANJAI KUMAR RAVICHANDRAN" userId="7aaf50b1019620f2" providerId="LiveId" clId="{0D8E6533-F043-43B0-9305-2C8391D18B33}" dt="2024-05-04T16:39:15.322" v="65" actId="478"/>
          <ac:spMkLst>
            <pc:docMk/>
            <pc:sldMk cId="3552457225" sldId="265"/>
            <ac:spMk id="1046" creationId="{87F1E806-15DF-4164-B85C-EC5910F6C384}"/>
          </ac:spMkLst>
        </pc:spChg>
        <pc:spChg chg="add del mod">
          <ac:chgData name="SANJAI KUMAR RAVICHANDRAN" userId="7aaf50b1019620f2" providerId="LiveId" clId="{0D8E6533-F043-43B0-9305-2C8391D18B33}" dt="2024-05-04T16:39:42.485" v="68" actId="931"/>
          <ac:spMkLst>
            <pc:docMk/>
            <pc:sldMk cId="3552457225" sldId="265"/>
            <ac:spMk id="1050" creationId="{E1D58052-6686-5CA1-CAE4-C3BFF808F77D}"/>
          </ac:spMkLst>
        </pc:spChg>
        <pc:spChg chg="add del mod">
          <ac:chgData name="SANJAI KUMAR RAVICHANDRAN" userId="7aaf50b1019620f2" providerId="LiveId" clId="{0D8E6533-F043-43B0-9305-2C8391D18B33}" dt="2024-05-04T16:39:47.768" v="70" actId="478"/>
          <ac:spMkLst>
            <pc:docMk/>
            <pc:sldMk cId="3552457225" sldId="265"/>
            <ac:spMk id="1055" creationId="{41B1E819-46F5-8E32-2AF4-A82899515B0D}"/>
          </ac:spMkLst>
        </pc:spChg>
        <pc:spChg chg="add del mod">
          <ac:chgData name="SANJAI KUMAR RAVICHANDRAN" userId="7aaf50b1019620f2" providerId="LiveId" clId="{0D8E6533-F043-43B0-9305-2C8391D18B33}" dt="2024-05-04T16:40:00.564" v="73" actId="478"/>
          <ac:spMkLst>
            <pc:docMk/>
            <pc:sldMk cId="3552457225" sldId="265"/>
            <ac:spMk id="1057" creationId="{3AA01EEF-2F28-E5AF-3206-A749B0B56997}"/>
          </ac:spMkLst>
        </pc:spChg>
        <pc:spChg chg="add del mod">
          <ac:chgData name="SANJAI KUMAR RAVICHANDRAN" userId="7aaf50b1019620f2" providerId="LiveId" clId="{0D8E6533-F043-43B0-9305-2C8391D18B33}" dt="2024-05-04T16:40:15.042" v="76" actId="931"/>
          <ac:spMkLst>
            <pc:docMk/>
            <pc:sldMk cId="3552457225" sldId="265"/>
            <ac:spMk id="1059" creationId="{79CBF781-2014-0F0E-7632-0DBB8445E170}"/>
          </ac:spMkLst>
        </pc:spChg>
        <pc:spChg chg="add del mod">
          <ac:chgData name="SANJAI KUMAR RAVICHANDRAN" userId="7aaf50b1019620f2" providerId="LiveId" clId="{0D8E6533-F043-43B0-9305-2C8391D18B33}" dt="2024-05-04T16:40:18.656" v="78" actId="478"/>
          <ac:spMkLst>
            <pc:docMk/>
            <pc:sldMk cId="3552457225" sldId="265"/>
            <ac:spMk id="1063" creationId="{986B5685-2446-F28B-0DFB-CEC54BC9C64A}"/>
          </ac:spMkLst>
        </pc:spChg>
        <pc:spChg chg="add del mod">
          <ac:chgData name="SANJAI KUMAR RAVICHANDRAN" userId="7aaf50b1019620f2" providerId="LiveId" clId="{0D8E6533-F043-43B0-9305-2C8391D18B33}" dt="2024-05-04T16:40:30.221" v="81" actId="478"/>
          <ac:spMkLst>
            <pc:docMk/>
            <pc:sldMk cId="3552457225" sldId="265"/>
            <ac:spMk id="1065" creationId="{7EF84088-2AD5-1DA8-2B2C-F69B81A06C76}"/>
          </ac:spMkLst>
        </pc:spChg>
        <pc:grpChg chg="del">
          <ac:chgData name="SANJAI KUMAR RAVICHANDRAN" userId="7aaf50b1019620f2" providerId="LiveId" clId="{0D8E6533-F043-43B0-9305-2C8391D18B33}" dt="2024-05-04T16:40:19.456" v="79" actId="478"/>
          <ac:grpSpMkLst>
            <pc:docMk/>
            <pc:sldMk cId="3552457225" sldId="265"/>
            <ac:grpSpMk id="5" creationId="{7805031A-5790-28E4-1179-97FA9C15E89C}"/>
          </ac:grpSpMkLst>
        </pc:grpChg>
        <pc:grpChg chg="del">
          <ac:chgData name="SANJAI KUMAR RAVICHANDRAN" userId="7aaf50b1019620f2" providerId="LiveId" clId="{0D8E6533-F043-43B0-9305-2C8391D18B33}" dt="2024-05-04T16:39:49.003" v="71" actId="478"/>
          <ac:grpSpMkLst>
            <pc:docMk/>
            <pc:sldMk cId="3552457225" sldId="265"/>
            <ac:grpSpMk id="12" creationId="{92CF2CDD-146F-FE46-1C8B-20F94094D5A1}"/>
          </ac:grpSpMkLst>
        </pc:grpChg>
        <pc:grpChg chg="del">
          <ac:chgData name="SANJAI KUMAR RAVICHANDRAN" userId="7aaf50b1019620f2" providerId="LiveId" clId="{0D8E6533-F043-43B0-9305-2C8391D18B33}" dt="2024-05-04T16:37:53.086" v="36" actId="478"/>
          <ac:grpSpMkLst>
            <pc:docMk/>
            <pc:sldMk cId="3552457225" sldId="265"/>
            <ac:grpSpMk id="21" creationId="{A5764D62-EAA6-B946-BB87-A3C5792787CC}"/>
          </ac:grpSpMkLst>
        </pc:grpChg>
        <pc:grpChg chg="del">
          <ac:chgData name="SANJAI KUMAR RAVICHANDRAN" userId="7aaf50b1019620f2" providerId="LiveId" clId="{0D8E6533-F043-43B0-9305-2C8391D18B33}" dt="2024-05-04T16:39:00.589" v="59" actId="478"/>
          <ac:grpSpMkLst>
            <pc:docMk/>
            <pc:sldMk cId="3552457225" sldId="265"/>
            <ac:grpSpMk id="27" creationId="{C0BD36D3-C9D9-19B0-3DEA-A3E8AD61C303}"/>
          </ac:grpSpMkLst>
        </pc:grpChg>
        <pc:grpChg chg="del">
          <ac:chgData name="SANJAI KUMAR RAVICHANDRAN" userId="7aaf50b1019620f2" providerId="LiveId" clId="{0D8E6533-F043-43B0-9305-2C8391D18B33}" dt="2024-05-04T16:40:01.501" v="74" actId="478"/>
          <ac:grpSpMkLst>
            <pc:docMk/>
            <pc:sldMk cId="3552457225" sldId="265"/>
            <ac:grpSpMk id="33" creationId="{631F68D1-2C1B-D309-564F-F40AD694B55A}"/>
          </ac:grpSpMkLst>
        </pc:grpChg>
        <pc:grpChg chg="del">
          <ac:chgData name="SANJAI KUMAR RAVICHANDRAN" userId="7aaf50b1019620f2" providerId="LiveId" clId="{0D8E6533-F043-43B0-9305-2C8391D18B33}" dt="2024-05-04T16:38:11.779" v="41" actId="478"/>
          <ac:grpSpMkLst>
            <pc:docMk/>
            <pc:sldMk cId="3552457225" sldId="265"/>
            <ac:grpSpMk id="39" creationId="{0DE1EEB7-BFE4-58D7-0A5B-5C03A0B70708}"/>
          </ac:grpSpMkLst>
        </pc:grpChg>
        <pc:grpChg chg="del">
          <ac:chgData name="SANJAI KUMAR RAVICHANDRAN" userId="7aaf50b1019620f2" providerId="LiveId" clId="{0D8E6533-F043-43B0-9305-2C8391D18B33}" dt="2024-05-04T16:38:34.823" v="49" actId="478"/>
          <ac:grpSpMkLst>
            <pc:docMk/>
            <pc:sldMk cId="3552457225" sldId="265"/>
            <ac:grpSpMk id="42" creationId="{FE931DD3-DC17-9247-E6AA-07B5B7315254}"/>
          </ac:grpSpMkLst>
        </pc:grpChg>
        <pc:grpChg chg="del">
          <ac:chgData name="SANJAI KUMAR RAVICHANDRAN" userId="7aaf50b1019620f2" providerId="LiveId" clId="{0D8E6533-F043-43B0-9305-2C8391D18B33}" dt="2024-05-04T16:38:41.782" v="53" actId="478"/>
          <ac:grpSpMkLst>
            <pc:docMk/>
            <pc:sldMk cId="3552457225" sldId="265"/>
            <ac:grpSpMk id="45" creationId="{65FAF37F-8634-9230-FE4E-98C55A11612B}"/>
          </ac:grpSpMkLst>
        </pc:grpChg>
        <pc:grpChg chg="del">
          <ac:chgData name="SANJAI KUMAR RAVICHANDRAN" userId="7aaf50b1019620f2" providerId="LiveId" clId="{0D8E6533-F043-43B0-9305-2C8391D18B33}" dt="2024-05-04T16:38:47.739" v="56" actId="478"/>
          <ac:grpSpMkLst>
            <pc:docMk/>
            <pc:sldMk cId="3552457225" sldId="265"/>
            <ac:grpSpMk id="48" creationId="{AC72579C-BBF1-B741-0015-854AD74F711C}"/>
          </ac:grpSpMkLst>
        </pc:grpChg>
        <pc:grpChg chg="del">
          <ac:chgData name="SANJAI KUMAR RAVICHANDRAN" userId="7aaf50b1019620f2" providerId="LiveId" clId="{0D8E6533-F043-43B0-9305-2C8391D18B33}" dt="2024-05-04T16:38:29.819" v="47" actId="478"/>
          <ac:grpSpMkLst>
            <pc:docMk/>
            <pc:sldMk cId="3552457225" sldId="265"/>
            <ac:grpSpMk id="51" creationId="{DA57428D-4A15-2FBA-020F-E520B5061544}"/>
          </ac:grpSpMkLst>
        </pc:grpChg>
        <pc:grpChg chg="del">
          <ac:chgData name="SANJAI KUMAR RAVICHANDRAN" userId="7aaf50b1019620f2" providerId="LiveId" clId="{0D8E6533-F043-43B0-9305-2C8391D18B33}" dt="2024-05-04T16:38:21.650" v="44" actId="478"/>
          <ac:grpSpMkLst>
            <pc:docMk/>
            <pc:sldMk cId="3552457225" sldId="265"/>
            <ac:grpSpMk id="54" creationId="{C5293FE1-CD6C-1C59-BBAE-24A5DD5EE3DE}"/>
          </ac:grpSpMkLst>
        </pc:grpChg>
        <pc:grpChg chg="del">
          <ac:chgData name="SANJAI KUMAR RAVICHANDRAN" userId="7aaf50b1019620f2" providerId="LiveId" clId="{0D8E6533-F043-43B0-9305-2C8391D18B33}" dt="2024-05-04T16:40:31.836" v="82" actId="478"/>
          <ac:grpSpMkLst>
            <pc:docMk/>
            <pc:sldMk cId="3552457225" sldId="265"/>
            <ac:grpSpMk id="60" creationId="{E260BF49-AD1A-2C2F-E652-CFF4ECA6C4D6}"/>
          </ac:grpSpMkLst>
        </pc:grpChg>
        <pc:grpChg chg="del">
          <ac:chgData name="SANJAI KUMAR RAVICHANDRAN" userId="7aaf50b1019620f2" providerId="LiveId" clId="{0D8E6533-F043-43B0-9305-2C8391D18B33}" dt="2024-05-04T16:37:15.161" v="29" actId="478"/>
          <ac:grpSpMkLst>
            <pc:docMk/>
            <pc:sldMk cId="3552457225" sldId="265"/>
            <ac:grpSpMk id="63" creationId="{E57F2BB5-6192-7CD0-BF42-DB7A62D53EBF}"/>
          </ac:grpSpMkLst>
        </pc:grpChg>
        <pc:grpChg chg="add del">
          <ac:chgData name="SANJAI KUMAR RAVICHANDRAN" userId="7aaf50b1019620f2" providerId="LiveId" clId="{0D8E6533-F043-43B0-9305-2C8391D18B33}" dt="2024-05-04T16:37:01.728" v="24" actId="478"/>
          <ac:grpSpMkLst>
            <pc:docMk/>
            <pc:sldMk cId="3552457225" sldId="265"/>
            <ac:grpSpMk id="66" creationId="{50A27337-A815-9FC0-8771-5F5EDFCFE105}"/>
          </ac:grpSpMkLst>
        </pc:grpChg>
        <pc:grpChg chg="del">
          <ac:chgData name="SANJAI KUMAR RAVICHANDRAN" userId="7aaf50b1019620f2" providerId="LiveId" clId="{0D8E6533-F043-43B0-9305-2C8391D18B33}" dt="2024-05-04T16:39:19.570" v="66" actId="478"/>
          <ac:grpSpMkLst>
            <pc:docMk/>
            <pc:sldMk cId="3552457225" sldId="265"/>
            <ac:grpSpMk id="69" creationId="{7FEC8FB2-0950-7F35-0139-7C3EEEA2A260}"/>
          </ac:grpSpMkLst>
        </pc:grpChg>
        <pc:grpChg chg="del">
          <ac:chgData name="SANJAI KUMAR RAVICHANDRAN" userId="7aaf50b1019620f2" providerId="LiveId" clId="{0D8E6533-F043-43B0-9305-2C8391D18B33}" dt="2024-05-04T16:39:11.241" v="63" actId="478"/>
          <ac:grpSpMkLst>
            <pc:docMk/>
            <pc:sldMk cId="3552457225" sldId="265"/>
            <ac:grpSpMk id="72" creationId="{D53687A7-DFCB-B4E1-D4FB-AFB715C44807}"/>
          </ac:grpSpMkLst>
        </pc:grpChg>
        <pc:picChg chg="add del mod">
          <ac:chgData name="SANJAI KUMAR RAVICHANDRAN" userId="7aaf50b1019620f2" providerId="LiveId" clId="{0D8E6533-F043-43B0-9305-2C8391D18B33}" dt="2024-05-04T16:33:32.889" v="12" actId="478"/>
          <ac:picMkLst>
            <pc:docMk/>
            <pc:sldMk cId="3552457225" sldId="265"/>
            <ac:picMk id="57" creationId="{B527867F-F121-158E-A4DD-A0EB2558EC16}"/>
          </ac:picMkLst>
        </pc:picChg>
        <pc:picChg chg="add mod">
          <ac:chgData name="SANJAI KUMAR RAVICHANDRAN" userId="7aaf50b1019620f2" providerId="LiveId" clId="{0D8E6533-F043-43B0-9305-2C8391D18B33}" dt="2024-05-04T16:35:57.348" v="13" actId="931"/>
          <ac:picMkLst>
            <pc:docMk/>
            <pc:sldMk cId="3552457225" sldId="265"/>
            <ac:picMk id="80" creationId="{A954C78E-6C30-B594-2E0F-867F07309F0F}"/>
          </ac:picMkLst>
        </pc:picChg>
        <pc:picChg chg="add del mod">
          <ac:chgData name="SANJAI KUMAR RAVICHANDRAN" userId="7aaf50b1019620f2" providerId="LiveId" clId="{0D8E6533-F043-43B0-9305-2C8391D18B33}" dt="2024-05-04T16:39:45.729" v="69" actId="478"/>
          <ac:picMkLst>
            <pc:docMk/>
            <pc:sldMk cId="3552457225" sldId="265"/>
            <ac:picMk id="82" creationId="{E06F2EDC-30DC-E118-862A-FFF00C084964}"/>
          </ac:picMkLst>
        </pc:picChg>
        <pc:picChg chg="add mod">
          <ac:chgData name="SANJAI KUMAR RAVICHANDRAN" userId="7aaf50b1019620f2" providerId="LiveId" clId="{0D8E6533-F043-43B0-9305-2C8391D18B33}" dt="2024-05-04T16:36:16.159" v="16" actId="931"/>
          <ac:picMkLst>
            <pc:docMk/>
            <pc:sldMk cId="3552457225" sldId="265"/>
            <ac:picMk id="86" creationId="{1388810B-AAFA-7B80-E092-1FCD58747397}"/>
          </ac:picMkLst>
        </pc:picChg>
        <pc:picChg chg="add del mod">
          <ac:chgData name="SANJAI KUMAR RAVICHANDRAN" userId="7aaf50b1019620f2" providerId="LiveId" clId="{0D8E6533-F043-43B0-9305-2C8391D18B33}" dt="2024-05-04T16:40:27.208" v="80" actId="478"/>
          <ac:picMkLst>
            <pc:docMk/>
            <pc:sldMk cId="3552457225" sldId="265"/>
            <ac:picMk id="90" creationId="{1D974402-7289-7C9F-7BF3-0B9B534D90D2}"/>
          </ac:picMkLst>
        </pc:picChg>
        <pc:picChg chg="add del mod">
          <ac:chgData name="SANJAI KUMAR RAVICHANDRAN" userId="7aaf50b1019620f2" providerId="LiveId" clId="{0D8E6533-F043-43B0-9305-2C8391D18B33}" dt="2024-05-04T16:37:12.285" v="27" actId="478"/>
          <ac:picMkLst>
            <pc:docMk/>
            <pc:sldMk cId="3552457225" sldId="265"/>
            <ac:picMk id="94" creationId="{F055ECD4-08ED-8B81-88A2-87D53B54914A}"/>
          </ac:picMkLst>
        </pc:picChg>
        <pc:picChg chg="add mod">
          <ac:chgData name="SANJAI KUMAR RAVICHANDRAN" userId="7aaf50b1019620f2" providerId="LiveId" clId="{0D8E6533-F043-43B0-9305-2C8391D18B33}" dt="2024-05-04T16:37:08.953" v="26" actId="931"/>
          <ac:picMkLst>
            <pc:docMk/>
            <pc:sldMk cId="3552457225" sldId="265"/>
            <ac:picMk id="98" creationId="{3D12AE28-AAAD-17EF-DA59-E0D62FF8F93A}"/>
          </ac:picMkLst>
        </pc:picChg>
        <pc:picChg chg="add mod">
          <ac:chgData name="SANJAI KUMAR RAVICHANDRAN" userId="7aaf50b1019620f2" providerId="LiveId" clId="{0D8E6533-F043-43B0-9305-2C8391D18B33}" dt="2024-05-04T16:37:32.306" v="31" actId="931"/>
          <ac:picMkLst>
            <pc:docMk/>
            <pc:sldMk cId="3552457225" sldId="265"/>
            <ac:picMk id="104" creationId="{7B55556C-E93F-4533-FC55-672E102B0955}"/>
          </ac:picMkLst>
        </pc:picChg>
        <pc:picChg chg="del">
          <ac:chgData name="SANJAI KUMAR RAVICHANDRAN" userId="7aaf50b1019620f2" providerId="LiveId" clId="{0D8E6533-F043-43B0-9305-2C8391D18B33}" dt="2024-05-04T16:36:09.059" v="15" actId="478"/>
          <ac:picMkLst>
            <pc:docMk/>
            <pc:sldMk cId="3552457225" sldId="265"/>
            <ac:picMk id="108" creationId="{6E661BB2-C8FD-36FC-ADBE-39C1927B0566}"/>
          </ac:picMkLst>
        </pc:picChg>
        <pc:picChg chg="add mod">
          <ac:chgData name="SANJAI KUMAR RAVICHANDRAN" userId="7aaf50b1019620f2" providerId="LiveId" clId="{0D8E6533-F043-43B0-9305-2C8391D18B33}" dt="2024-05-04T16:37:43.476" v="33" actId="931"/>
          <ac:picMkLst>
            <pc:docMk/>
            <pc:sldMk cId="3552457225" sldId="265"/>
            <ac:picMk id="109" creationId="{6A3C58C8-C129-4F62-554D-6C5980BB8154}"/>
          </ac:picMkLst>
        </pc:picChg>
        <pc:picChg chg="del">
          <ac:chgData name="SANJAI KUMAR RAVICHANDRAN" userId="7aaf50b1019620f2" providerId="LiveId" clId="{0D8E6533-F043-43B0-9305-2C8391D18B33}" dt="2024-05-04T16:36:19.737" v="17" actId="478"/>
          <ac:picMkLst>
            <pc:docMk/>
            <pc:sldMk cId="3552457225" sldId="265"/>
            <ac:picMk id="110" creationId="{8E7FC336-E249-2386-D4C1-38F539204278}"/>
          </ac:picMkLst>
        </pc:picChg>
        <pc:picChg chg="del">
          <ac:chgData name="SANJAI KUMAR RAVICHANDRAN" userId="7aaf50b1019620f2" providerId="LiveId" clId="{0D8E6533-F043-43B0-9305-2C8391D18B33}" dt="2024-05-04T16:36:36.254" v="19" actId="478"/>
          <ac:picMkLst>
            <pc:docMk/>
            <pc:sldMk cId="3552457225" sldId="265"/>
            <ac:picMk id="112" creationId="{41042C2D-4996-4803-A001-1245CDF9E881}"/>
          </ac:picMkLst>
        </pc:picChg>
        <pc:picChg chg="del">
          <ac:chgData name="SANJAI KUMAR RAVICHANDRAN" userId="7aaf50b1019620f2" providerId="LiveId" clId="{0D8E6533-F043-43B0-9305-2C8391D18B33}" dt="2024-05-04T16:36:48.482" v="21" actId="478"/>
          <ac:picMkLst>
            <pc:docMk/>
            <pc:sldMk cId="3552457225" sldId="265"/>
            <ac:picMk id="114" creationId="{588C1733-BB41-A794-3890-6ECA4BAF8555}"/>
          </ac:picMkLst>
        </pc:picChg>
        <pc:picChg chg="del">
          <ac:chgData name="SANJAI KUMAR RAVICHANDRAN" userId="7aaf50b1019620f2" providerId="LiveId" clId="{0D8E6533-F043-43B0-9305-2C8391D18B33}" dt="2024-05-04T16:39:06.221" v="61" actId="478"/>
          <ac:picMkLst>
            <pc:docMk/>
            <pc:sldMk cId="3552457225" sldId="265"/>
            <ac:picMk id="116" creationId="{1587065B-4BA1-2DC4-667C-549F11809ACC}"/>
          </ac:picMkLst>
        </pc:picChg>
        <pc:picChg chg="del">
          <ac:chgData name="SANJAI KUMAR RAVICHANDRAN" userId="7aaf50b1019620f2" providerId="LiveId" clId="{0D8E6533-F043-43B0-9305-2C8391D18B33}" dt="2024-05-04T16:40:16.746" v="77" actId="478"/>
          <ac:picMkLst>
            <pc:docMk/>
            <pc:sldMk cId="3552457225" sldId="265"/>
            <ac:picMk id="118" creationId="{E0524E60-BA0A-358E-0F11-BF35F1EEC8C9}"/>
          </ac:picMkLst>
        </pc:picChg>
        <pc:picChg chg="del">
          <ac:chgData name="SANJAI KUMAR RAVICHANDRAN" userId="7aaf50b1019620f2" providerId="LiveId" clId="{0D8E6533-F043-43B0-9305-2C8391D18B33}" dt="2024-05-04T16:40:08.121" v="75" actId="478"/>
          <ac:picMkLst>
            <pc:docMk/>
            <pc:sldMk cId="3552457225" sldId="265"/>
            <ac:picMk id="120" creationId="{BFC6DFD1-A96F-EFE4-3E0E-81CB113CE748}"/>
          </ac:picMkLst>
        </pc:picChg>
        <pc:picChg chg="add mod">
          <ac:chgData name="SANJAI KUMAR RAVICHANDRAN" userId="7aaf50b1019620f2" providerId="LiveId" clId="{0D8E6533-F043-43B0-9305-2C8391D18B33}" dt="2024-05-04T16:38:05.720" v="38" actId="931"/>
          <ac:picMkLst>
            <pc:docMk/>
            <pc:sldMk cId="3552457225" sldId="265"/>
            <ac:picMk id="121" creationId="{E9D3A9FA-BE36-7451-DAF1-414B775A0C31}"/>
          </ac:picMkLst>
        </pc:picChg>
        <pc:picChg chg="del">
          <ac:chgData name="SANJAI KUMAR RAVICHANDRAN" userId="7aaf50b1019620f2" providerId="LiveId" clId="{0D8E6533-F043-43B0-9305-2C8391D18B33}" dt="2024-05-04T16:39:35.461" v="67" actId="478"/>
          <ac:picMkLst>
            <pc:docMk/>
            <pc:sldMk cId="3552457225" sldId="265"/>
            <ac:picMk id="122" creationId="{8E14CE17-D1CA-D2EE-EC44-7C4F05A69E5A}"/>
          </ac:picMkLst>
        </pc:picChg>
        <pc:picChg chg="del">
          <ac:chgData name="SANJAI KUMAR RAVICHANDRAN" userId="7aaf50b1019620f2" providerId="LiveId" clId="{0D8E6533-F043-43B0-9305-2C8391D18B33}" dt="2024-05-04T16:39:57.890" v="72" actId="478"/>
          <ac:picMkLst>
            <pc:docMk/>
            <pc:sldMk cId="3552457225" sldId="265"/>
            <ac:picMk id="124" creationId="{B48657FD-6DCC-5222-BF93-B229D136A1F0}"/>
          </ac:picMkLst>
        </pc:picChg>
        <pc:picChg chg="del">
          <ac:chgData name="SANJAI KUMAR RAVICHANDRAN" userId="7aaf50b1019620f2" providerId="LiveId" clId="{0D8E6533-F043-43B0-9305-2C8391D18B33}" dt="2024-05-04T16:39:13.102" v="64" actId="478"/>
          <ac:picMkLst>
            <pc:docMk/>
            <pc:sldMk cId="3552457225" sldId="265"/>
            <ac:picMk id="126" creationId="{18983DC3-3EB6-8635-D84A-25F28665A6A0}"/>
          </ac:picMkLst>
        </pc:picChg>
        <pc:picChg chg="del">
          <ac:chgData name="SANJAI KUMAR RAVICHANDRAN" userId="7aaf50b1019620f2" providerId="LiveId" clId="{0D8E6533-F043-43B0-9305-2C8391D18B33}" dt="2024-05-04T16:37:37.017" v="32" actId="478"/>
          <ac:picMkLst>
            <pc:docMk/>
            <pc:sldMk cId="3552457225" sldId="265"/>
            <ac:picMk id="1024" creationId="{AD137FF8-767E-3D7A-356E-8D46A0D98E6B}"/>
          </ac:picMkLst>
        </pc:picChg>
        <pc:picChg chg="del">
          <ac:chgData name="SANJAI KUMAR RAVICHANDRAN" userId="7aaf50b1019620f2" providerId="LiveId" clId="{0D8E6533-F043-43B0-9305-2C8391D18B33}" dt="2024-05-04T16:37:46.103" v="34" actId="478"/>
          <ac:picMkLst>
            <pc:docMk/>
            <pc:sldMk cId="3552457225" sldId="265"/>
            <ac:picMk id="1027" creationId="{2C1C8A9A-767E-5B1E-1264-D8AF67DD81AE}"/>
          </ac:picMkLst>
        </pc:picChg>
        <pc:picChg chg="del">
          <ac:chgData name="SANJAI KUMAR RAVICHANDRAN" userId="7aaf50b1019620f2" providerId="LiveId" clId="{0D8E6533-F043-43B0-9305-2C8391D18B33}" dt="2024-05-04T16:37:27.209" v="30" actId="478"/>
          <ac:picMkLst>
            <pc:docMk/>
            <pc:sldMk cId="3552457225" sldId="265"/>
            <ac:picMk id="1031" creationId="{A6695853-05C2-C273-F21E-FE75F4064AEF}"/>
          </ac:picMkLst>
        </pc:picChg>
        <pc:picChg chg="del">
          <ac:chgData name="SANJAI KUMAR RAVICHANDRAN" userId="7aaf50b1019620f2" providerId="LiveId" clId="{0D8E6533-F043-43B0-9305-2C8391D18B33}" dt="2024-05-04T16:38:53.949" v="57" actId="478"/>
          <ac:picMkLst>
            <pc:docMk/>
            <pc:sldMk cId="3552457225" sldId="265"/>
            <ac:picMk id="1035" creationId="{5D806A32-5A88-29DF-A9A4-62B637A9AB92}"/>
          </ac:picMkLst>
        </pc:picChg>
        <pc:picChg chg="del">
          <ac:chgData name="SANJAI KUMAR RAVICHANDRAN" userId="7aaf50b1019620f2" providerId="LiveId" clId="{0D8E6533-F043-43B0-9305-2C8391D18B33}" dt="2024-05-04T16:37:56.122" v="37" actId="478"/>
          <ac:picMkLst>
            <pc:docMk/>
            <pc:sldMk cId="3552457225" sldId="265"/>
            <ac:picMk id="1039" creationId="{33504D5B-5638-C780-554B-EDC0A4098B7E}"/>
          </ac:picMkLst>
        </pc:picChg>
        <pc:picChg chg="del">
          <ac:chgData name="SANJAI KUMAR RAVICHANDRAN" userId="7aaf50b1019620f2" providerId="LiveId" clId="{0D8E6533-F043-43B0-9305-2C8391D18B33}" dt="2024-05-04T16:38:08.077" v="39" actId="478"/>
          <ac:picMkLst>
            <pc:docMk/>
            <pc:sldMk cId="3552457225" sldId="265"/>
            <ac:picMk id="1041" creationId="{B3D5D6A5-A6E5-A502-06A7-70CF660F7B1A}"/>
          </ac:picMkLst>
        </pc:picChg>
        <pc:picChg chg="del">
          <ac:chgData name="SANJAI KUMAR RAVICHANDRAN" userId="7aaf50b1019620f2" providerId="LiveId" clId="{0D8E6533-F043-43B0-9305-2C8391D18B33}" dt="2024-05-04T16:38:32.429" v="48" actId="478"/>
          <ac:picMkLst>
            <pc:docMk/>
            <pc:sldMk cId="3552457225" sldId="265"/>
            <ac:picMk id="1043" creationId="{F7DDFC69-0BFA-AEB3-C805-948CE08FFD0D}"/>
          </ac:picMkLst>
        </pc:picChg>
        <pc:picChg chg="del">
          <ac:chgData name="SANJAI KUMAR RAVICHANDRAN" userId="7aaf50b1019620f2" providerId="LiveId" clId="{0D8E6533-F043-43B0-9305-2C8391D18B33}" dt="2024-05-04T16:38:37.664" v="51" actId="478"/>
          <ac:picMkLst>
            <pc:docMk/>
            <pc:sldMk cId="3552457225" sldId="265"/>
            <ac:picMk id="1045" creationId="{61DBC80C-8BF8-8844-B4B8-0F6E0A7E7BAF}"/>
          </ac:picMkLst>
        </pc:picChg>
        <pc:picChg chg="del">
          <ac:chgData name="SANJAI KUMAR RAVICHANDRAN" userId="7aaf50b1019620f2" providerId="LiveId" clId="{0D8E6533-F043-43B0-9305-2C8391D18B33}" dt="2024-05-04T16:38:43.633" v="54" actId="478"/>
          <ac:picMkLst>
            <pc:docMk/>
            <pc:sldMk cId="3552457225" sldId="265"/>
            <ac:picMk id="1047" creationId="{86163D11-7900-B5EB-39CC-01F2CF8C922D}"/>
          </ac:picMkLst>
        </pc:picChg>
        <pc:picChg chg="del">
          <ac:chgData name="SANJAI KUMAR RAVICHANDRAN" userId="7aaf50b1019620f2" providerId="LiveId" clId="{0D8E6533-F043-43B0-9305-2C8391D18B33}" dt="2024-05-04T16:38:26.771" v="45" actId="478"/>
          <ac:picMkLst>
            <pc:docMk/>
            <pc:sldMk cId="3552457225" sldId="265"/>
            <ac:picMk id="1049" creationId="{C3F1C8CB-2A7F-9689-54F5-36609D0266ED}"/>
          </ac:picMkLst>
        </pc:picChg>
        <pc:picChg chg="del">
          <ac:chgData name="SANJAI KUMAR RAVICHANDRAN" userId="7aaf50b1019620f2" providerId="LiveId" clId="{0D8E6533-F043-43B0-9305-2C8391D18B33}" dt="2024-05-04T16:38:13.901" v="42" actId="478"/>
          <ac:picMkLst>
            <pc:docMk/>
            <pc:sldMk cId="3552457225" sldId="265"/>
            <ac:picMk id="1051" creationId="{6558ED07-598E-4E71-C051-2BAC3F85D6D1}"/>
          </ac:picMkLst>
        </pc:picChg>
        <pc:picChg chg="add mod">
          <ac:chgData name="SANJAI KUMAR RAVICHANDRAN" userId="7aaf50b1019620f2" providerId="LiveId" clId="{0D8E6533-F043-43B0-9305-2C8391D18B33}" dt="2024-05-04T16:39:42.485" v="68" actId="931"/>
          <ac:picMkLst>
            <pc:docMk/>
            <pc:sldMk cId="3552457225" sldId="265"/>
            <ac:picMk id="1053" creationId="{793D1CC4-A0D8-68F0-F029-8CEC6A2B1BE8}"/>
          </ac:picMkLst>
        </pc:picChg>
        <pc:picChg chg="add mod">
          <ac:chgData name="SANJAI KUMAR RAVICHANDRAN" userId="7aaf50b1019620f2" providerId="LiveId" clId="{0D8E6533-F043-43B0-9305-2C8391D18B33}" dt="2024-05-04T16:40:15.042" v="76" actId="931"/>
          <ac:picMkLst>
            <pc:docMk/>
            <pc:sldMk cId="3552457225" sldId="265"/>
            <ac:picMk id="1061" creationId="{53B1AA9A-9A58-3695-F4E9-46752CD56BDE}"/>
          </ac:picMkLst>
        </pc:picChg>
      </pc:sldChg>
      <pc:sldChg chg="addSp delSp modSp mod delAnim modAnim">
        <pc:chgData name="SANJAI KUMAR RAVICHANDRAN" userId="7aaf50b1019620f2" providerId="LiveId" clId="{0D8E6533-F043-43B0-9305-2C8391D18B33}" dt="2024-05-04T17:37:59.936" v="116" actId="1076"/>
        <pc:sldMkLst>
          <pc:docMk/>
          <pc:sldMk cId="984709811" sldId="267"/>
        </pc:sldMkLst>
        <pc:spChg chg="mod">
          <ac:chgData name="SANJAI KUMAR RAVICHANDRAN" userId="7aaf50b1019620f2" providerId="LiveId" clId="{0D8E6533-F043-43B0-9305-2C8391D18B33}" dt="2024-05-04T17:37:38.918" v="105" actId="20577"/>
          <ac:spMkLst>
            <pc:docMk/>
            <pc:sldMk cId="984709811" sldId="267"/>
            <ac:spMk id="4" creationId="{BF9566EA-1AA6-A87D-39EB-55491AFB5BC3}"/>
          </ac:spMkLst>
        </pc:spChg>
        <pc:spChg chg="mod">
          <ac:chgData name="SANJAI KUMAR RAVICHANDRAN" userId="7aaf50b1019620f2" providerId="LiveId" clId="{0D8E6533-F043-43B0-9305-2C8391D18B33}" dt="2024-05-04T17:37:59.936" v="116" actId="1076"/>
          <ac:spMkLst>
            <pc:docMk/>
            <pc:sldMk cId="984709811" sldId="267"/>
            <ac:spMk id="5" creationId="{5CBC9753-9007-9DB4-56EF-DAAA65C552D0}"/>
          </ac:spMkLst>
        </pc:spChg>
        <pc:spChg chg="add del mod">
          <ac:chgData name="SANJAI KUMAR RAVICHANDRAN" userId="7aaf50b1019620f2" providerId="LiveId" clId="{0D8E6533-F043-43B0-9305-2C8391D18B33}" dt="2024-05-04T17:36:43.244" v="88" actId="931"/>
          <ac:spMkLst>
            <pc:docMk/>
            <pc:sldMk cId="984709811" sldId="267"/>
            <ac:spMk id="6" creationId="{4A91EE2F-E2EE-FBED-69B0-12D9C2CD86FF}"/>
          </ac:spMkLst>
        </pc:spChg>
        <pc:spChg chg="del mod">
          <ac:chgData name="SANJAI KUMAR RAVICHANDRAN" userId="7aaf50b1019620f2" providerId="LiveId" clId="{0D8E6533-F043-43B0-9305-2C8391D18B33}" dt="2024-05-04T17:36:16.589" v="86" actId="478"/>
          <ac:spMkLst>
            <pc:docMk/>
            <pc:sldMk cId="984709811" sldId="267"/>
            <ac:spMk id="13" creationId="{74CFD3F4-EDA9-B033-C4D3-8A02F2687DB5}"/>
          </ac:spMkLst>
        </pc:spChg>
        <pc:spChg chg="add del mod">
          <ac:chgData name="SANJAI KUMAR RAVICHANDRAN" userId="7aaf50b1019620f2" providerId="LiveId" clId="{0D8E6533-F043-43B0-9305-2C8391D18B33}" dt="2024-05-04T17:36:47.682" v="90" actId="931"/>
          <ac:spMkLst>
            <pc:docMk/>
            <pc:sldMk cId="984709811" sldId="267"/>
            <ac:spMk id="14" creationId="{9CF755F1-0E29-F30B-A0EE-6BFAB52D03B5}"/>
          </ac:spMkLst>
        </pc:spChg>
        <pc:spChg chg="add del mod">
          <ac:chgData name="SANJAI KUMAR RAVICHANDRAN" userId="7aaf50b1019620f2" providerId="LiveId" clId="{0D8E6533-F043-43B0-9305-2C8391D18B33}" dt="2024-05-04T17:37:10.464" v="92" actId="931"/>
          <ac:spMkLst>
            <pc:docMk/>
            <pc:sldMk cId="984709811" sldId="267"/>
            <ac:spMk id="19" creationId="{573929AC-B504-4184-8289-222412B814C3}"/>
          </ac:spMkLst>
        </pc:spChg>
        <pc:picChg chg="add del mod">
          <ac:chgData name="SANJAI KUMAR RAVICHANDRAN" userId="7aaf50b1019620f2" providerId="LiveId" clId="{0D8E6533-F043-43B0-9305-2C8391D18B33}" dt="2024-05-04T17:36:45.116" v="89" actId="478"/>
          <ac:picMkLst>
            <pc:docMk/>
            <pc:sldMk cId="984709811" sldId="267"/>
            <ac:picMk id="9" creationId="{DB839DC7-028C-F688-BEFB-589B8223259D}"/>
          </ac:picMkLst>
        </pc:picChg>
        <pc:picChg chg="add del mod">
          <ac:chgData name="SANJAI KUMAR RAVICHANDRAN" userId="7aaf50b1019620f2" providerId="LiveId" clId="{0D8E6533-F043-43B0-9305-2C8391D18B33}" dt="2024-05-04T17:36:49.952" v="91" actId="478"/>
          <ac:picMkLst>
            <pc:docMk/>
            <pc:sldMk cId="984709811" sldId="267"/>
            <ac:picMk id="16" creationId="{3363A5D6-D35E-E2C5-2BC4-E4950CEB53D8}"/>
          </ac:picMkLst>
        </pc:picChg>
        <pc:picChg chg="del">
          <ac:chgData name="SANJAI KUMAR RAVICHANDRAN" userId="7aaf50b1019620f2" providerId="LiveId" clId="{0D8E6533-F043-43B0-9305-2C8391D18B33}" dt="2024-05-04T17:36:20.242" v="87" actId="478"/>
          <ac:picMkLst>
            <pc:docMk/>
            <pc:sldMk cId="984709811" sldId="267"/>
            <ac:picMk id="18" creationId="{50E3F100-5D70-0425-3A0F-298E06E8C3D9}"/>
          </ac:picMkLst>
        </pc:picChg>
        <pc:picChg chg="mod">
          <ac:chgData name="SANJAI KUMAR RAVICHANDRAN" userId="7aaf50b1019620f2" providerId="LiveId" clId="{0D8E6533-F043-43B0-9305-2C8391D18B33}" dt="2024-05-04T17:37:17.794" v="94" actId="1037"/>
          <ac:picMkLst>
            <pc:docMk/>
            <pc:sldMk cId="984709811" sldId="267"/>
            <ac:picMk id="20" creationId="{6E1FF2ED-B510-3EA2-DE30-FABB1E92DBE2}"/>
          </ac:picMkLst>
        </pc:picChg>
        <pc:picChg chg="add mod">
          <ac:chgData name="SANJAI KUMAR RAVICHANDRAN" userId="7aaf50b1019620f2" providerId="LiveId" clId="{0D8E6533-F043-43B0-9305-2C8391D18B33}" dt="2024-05-04T17:37:10.464" v="92" actId="931"/>
          <ac:picMkLst>
            <pc:docMk/>
            <pc:sldMk cId="984709811" sldId="267"/>
            <ac:picMk id="22" creationId="{EE0E18CF-4150-6D52-D94A-04B692B05AC9}"/>
          </ac:picMkLst>
        </pc:picChg>
      </pc:sldChg>
      <pc:sldChg chg="modSp mod">
        <pc:chgData name="SANJAI KUMAR RAVICHANDRAN" userId="7aaf50b1019620f2" providerId="LiveId" clId="{0D8E6533-F043-43B0-9305-2C8391D18B33}" dt="2024-05-04T17:37:51.077" v="115" actId="20577"/>
        <pc:sldMkLst>
          <pc:docMk/>
          <pc:sldMk cId="933272111" sldId="274"/>
        </pc:sldMkLst>
        <pc:spChg chg="mod">
          <ac:chgData name="SANJAI KUMAR RAVICHANDRAN" userId="7aaf50b1019620f2" providerId="LiveId" clId="{0D8E6533-F043-43B0-9305-2C8391D18B33}" dt="2024-05-04T17:37:51.077" v="115" actId="20577"/>
          <ac:spMkLst>
            <pc:docMk/>
            <pc:sldMk cId="933272111" sldId="274"/>
            <ac:spMk id="4" creationId="{BF9566EA-1AA6-A87D-39EB-55491AFB5BC3}"/>
          </ac:spMkLst>
        </pc:spChg>
        <pc:picChg chg="mod">
          <ac:chgData name="SANJAI KUMAR RAVICHANDRAN" userId="7aaf50b1019620f2" providerId="LiveId" clId="{0D8E6533-F043-43B0-9305-2C8391D18B33}" dt="2024-05-04T17:37:26.678" v="95" actId="1037"/>
          <ac:picMkLst>
            <pc:docMk/>
            <pc:sldMk cId="933272111" sldId="274"/>
            <ac:picMk id="18" creationId="{50E3F100-5D70-0425-3A0F-298E06E8C3D9}"/>
          </ac:picMkLst>
        </pc:picChg>
      </pc:sldChg>
      <pc:sldChg chg="addSp delSp modSp add mod delAnim modAnim">
        <pc:chgData name="SANJAI KUMAR RAVICHANDRAN" userId="7aaf50b1019620f2" providerId="LiveId" clId="{0D8E6533-F043-43B0-9305-2C8391D18B33}" dt="2024-05-04T17:44:30.291" v="193"/>
        <pc:sldMkLst>
          <pc:docMk/>
          <pc:sldMk cId="581980825" sldId="279"/>
        </pc:sldMkLst>
        <pc:spChg chg="add mod">
          <ac:chgData name="SANJAI KUMAR RAVICHANDRAN" userId="7aaf50b1019620f2" providerId="LiveId" clId="{0D8E6533-F043-43B0-9305-2C8391D18B33}" dt="2024-05-04T17:43:48.632" v="179" actId="207"/>
          <ac:spMkLst>
            <pc:docMk/>
            <pc:sldMk cId="581980825" sldId="279"/>
            <ac:spMk id="2" creationId="{C8636F12-1F34-BA13-CB39-BFD9DB184CB2}"/>
          </ac:spMkLst>
        </pc:spChg>
        <pc:spChg chg="del">
          <ac:chgData name="SANJAI KUMAR RAVICHANDRAN" userId="7aaf50b1019620f2" providerId="LiveId" clId="{0D8E6533-F043-43B0-9305-2C8391D18B33}" dt="2024-05-04T17:43:08.081" v="176" actId="478"/>
          <ac:spMkLst>
            <pc:docMk/>
            <pc:sldMk cId="581980825" sldId="279"/>
            <ac:spMk id="3" creationId="{2BDA5223-816F-0556-BF37-B62F4B5BD6C7}"/>
          </ac:spMkLst>
        </pc:spChg>
        <pc:spChg chg="del mod">
          <ac:chgData name="SANJAI KUMAR RAVICHANDRAN" userId="7aaf50b1019620f2" providerId="LiveId" clId="{0D8E6533-F043-43B0-9305-2C8391D18B33}" dt="2024-05-04T17:43:04.166" v="174" actId="478"/>
          <ac:spMkLst>
            <pc:docMk/>
            <pc:sldMk cId="581980825" sldId="279"/>
            <ac:spMk id="9" creationId="{197AD692-5ED6-7EDF-97FE-A9E7F0F63F7F}"/>
          </ac:spMkLst>
        </pc:spChg>
        <pc:spChg chg="del">
          <ac:chgData name="SANJAI KUMAR RAVICHANDRAN" userId="7aaf50b1019620f2" providerId="LiveId" clId="{0D8E6533-F043-43B0-9305-2C8391D18B33}" dt="2024-05-04T17:43:06.095" v="175" actId="478"/>
          <ac:spMkLst>
            <pc:docMk/>
            <pc:sldMk cId="581980825" sldId="279"/>
            <ac:spMk id="10" creationId="{1D5D6635-71E9-5E42-D90C-9DB9B89C75B1}"/>
          </ac:spMkLst>
        </pc:spChg>
      </pc:sldChg>
      <pc:sldChg chg="add">
        <pc:chgData name="SANJAI KUMAR RAVICHANDRAN" userId="7aaf50b1019620f2" providerId="LiveId" clId="{0D8E6533-F043-43B0-9305-2C8391D18B33}" dt="2024-05-04T17:42:25.501" v="171" actId="2890"/>
        <pc:sldMkLst>
          <pc:docMk/>
          <pc:sldMk cId="502550985" sldId="280"/>
        </pc:sldMkLst>
      </pc:sldChg>
      <pc:sldMasterChg chg="del delSldLayout">
        <pc:chgData name="SANJAI KUMAR RAVICHANDRAN" userId="7aaf50b1019620f2" providerId="LiveId" clId="{0D8E6533-F043-43B0-9305-2C8391D18B33}" dt="2024-05-04T17:38:19.658" v="118" actId="47"/>
        <pc:sldMasterMkLst>
          <pc:docMk/>
          <pc:sldMasterMk cId="3251854296" sldId="2147483648"/>
        </pc:sldMasterMkLst>
        <pc:sldLayoutChg chg="del">
          <pc:chgData name="SANJAI KUMAR RAVICHANDRAN" userId="7aaf50b1019620f2" providerId="LiveId" clId="{0D8E6533-F043-43B0-9305-2C8391D18B33}" dt="2024-05-04T17:38:19.658" v="118" actId="47"/>
          <pc:sldLayoutMkLst>
            <pc:docMk/>
            <pc:sldMasterMk cId="3251854296" sldId="2147483648"/>
            <pc:sldLayoutMk cId="3478868148" sldId="2147483649"/>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732550441" sldId="2147483650"/>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2266514876" sldId="2147483651"/>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1356282679" sldId="2147483652"/>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376287874" sldId="2147483653"/>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750369369" sldId="2147483654"/>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767535254" sldId="2147483655"/>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1939554384" sldId="2147483656"/>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3817739630" sldId="2147483657"/>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579842390" sldId="2147483658"/>
          </pc:sldLayoutMkLst>
        </pc:sldLayoutChg>
        <pc:sldLayoutChg chg="del">
          <pc:chgData name="SANJAI KUMAR RAVICHANDRAN" userId="7aaf50b1019620f2" providerId="LiveId" clId="{0D8E6533-F043-43B0-9305-2C8391D18B33}" dt="2024-05-04T17:38:19.658" v="118" actId="47"/>
          <pc:sldLayoutMkLst>
            <pc:docMk/>
            <pc:sldMasterMk cId="3251854296" sldId="2147483648"/>
            <pc:sldLayoutMk cId="48932848"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E03288-8145-6CFC-FAD7-33EDD974DD2A}"/>
              </a:ext>
            </a:extLst>
          </p:cNvPr>
          <p:cNvSpPr>
            <a:spLocks noGrp="1"/>
          </p:cNvSpPr>
          <p:nvPr>
            <p:ph type="dt" sz="half" idx="10"/>
          </p:nvPr>
        </p:nvSpPr>
        <p:spPr>
          <a:xfrm>
            <a:off x="838200" y="6356350"/>
            <a:ext cx="2743200" cy="365125"/>
          </a:xfrm>
          <a:prstGeom prst="rect">
            <a:avLst/>
          </a:prstGeom>
        </p:spPr>
        <p:txBody>
          <a:bodyPr/>
          <a:lstStyle/>
          <a:p>
            <a:fld id="{57295213-DA8B-452A-869D-EDBBAD50E5C2}" type="datetimeFigureOut">
              <a:rPr lang="en-IN" smtClean="0"/>
              <a:t>04-05-2024</a:t>
            </a:fld>
            <a:endParaRPr lang="en-IN"/>
          </a:p>
        </p:txBody>
      </p:sp>
      <p:sp>
        <p:nvSpPr>
          <p:cNvPr id="3" name="Footer Placeholder 2">
            <a:extLst>
              <a:ext uri="{FF2B5EF4-FFF2-40B4-BE49-F238E27FC236}">
                <a16:creationId xmlns:a16="http://schemas.microsoft.com/office/drawing/2014/main" id="{379B4A99-5C53-6A5C-EC6D-9127E8AA12B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BE72521-F32D-8BB6-DD5A-83417D37516A}"/>
              </a:ext>
            </a:extLst>
          </p:cNvPr>
          <p:cNvSpPr>
            <a:spLocks noGrp="1"/>
          </p:cNvSpPr>
          <p:nvPr>
            <p:ph type="sldNum" sz="quarter" idx="12"/>
          </p:nvPr>
        </p:nvSpPr>
        <p:spPr>
          <a:xfrm>
            <a:off x="8610600" y="6356350"/>
            <a:ext cx="2743200" cy="365125"/>
          </a:xfrm>
          <a:prstGeom prst="rect">
            <a:avLst/>
          </a:prstGeom>
        </p:spPr>
        <p:txBody>
          <a:bodyPr/>
          <a:lstStyle/>
          <a:p>
            <a:fld id="{2D5B99FD-D592-446A-B1F3-DB709F4A9FD7}" type="slidenum">
              <a:rPr lang="en-IN" smtClean="0"/>
              <a:t>‹#›</a:t>
            </a:fld>
            <a:endParaRPr lang="en-IN"/>
          </a:p>
        </p:txBody>
      </p:sp>
    </p:spTree>
    <p:extLst>
      <p:ext uri="{BB962C8B-B14F-4D97-AF65-F5344CB8AC3E}">
        <p14:creationId xmlns:p14="http://schemas.microsoft.com/office/powerpoint/2010/main" val="312927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7B13CBA-C0E9-ADBD-BC1A-FD34417FD1A1}"/>
              </a:ext>
            </a:extLst>
          </p:cNvPr>
          <p:cNvSpPr>
            <a:spLocks noGrp="1"/>
          </p:cNvSpPr>
          <p:nvPr>
            <p:ph type="pic" sz="quarter" idx="10"/>
          </p:nvPr>
        </p:nvSpPr>
        <p:spPr>
          <a:xfrm>
            <a:off x="1348121" y="2014566"/>
            <a:ext cx="1518904" cy="1518904"/>
          </a:xfrm>
          <a:custGeom>
            <a:avLst/>
            <a:gdLst>
              <a:gd name="connsiteX0" fmla="*/ 759452 w 1518904"/>
              <a:gd name="connsiteY0" fmla="*/ 0 h 1518904"/>
              <a:gd name="connsiteX1" fmla="*/ 1518904 w 1518904"/>
              <a:gd name="connsiteY1" fmla="*/ 759452 h 1518904"/>
              <a:gd name="connsiteX2" fmla="*/ 759452 w 1518904"/>
              <a:gd name="connsiteY2" fmla="*/ 1518904 h 1518904"/>
              <a:gd name="connsiteX3" fmla="*/ 0 w 1518904"/>
              <a:gd name="connsiteY3" fmla="*/ 759452 h 1518904"/>
              <a:gd name="connsiteX4" fmla="*/ 759452 w 1518904"/>
              <a:gd name="connsiteY4" fmla="*/ 0 h 15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04" h="1518904">
                <a:moveTo>
                  <a:pt x="759452" y="0"/>
                </a:moveTo>
                <a:cubicBezTo>
                  <a:pt x="1178886" y="0"/>
                  <a:pt x="1518904" y="340018"/>
                  <a:pt x="1518904" y="759452"/>
                </a:cubicBezTo>
                <a:cubicBezTo>
                  <a:pt x="1518904" y="1178886"/>
                  <a:pt x="1178886" y="1518904"/>
                  <a:pt x="759452" y="1518904"/>
                </a:cubicBezTo>
                <a:cubicBezTo>
                  <a:pt x="340018" y="1518904"/>
                  <a:pt x="0" y="1178886"/>
                  <a:pt x="0" y="759452"/>
                </a:cubicBezTo>
                <a:cubicBezTo>
                  <a:pt x="0" y="340018"/>
                  <a:pt x="340018" y="0"/>
                  <a:pt x="759452" y="0"/>
                </a:cubicBezTo>
                <a:close/>
              </a:path>
            </a:pathLst>
          </a:custGeom>
        </p:spPr>
        <p:txBody>
          <a:bodyPr wrap="square">
            <a:noAutofit/>
          </a:bodyPr>
          <a:lstStyle/>
          <a:p>
            <a:endParaRPr lang="en-IN"/>
          </a:p>
        </p:txBody>
      </p:sp>
      <p:sp>
        <p:nvSpPr>
          <p:cNvPr id="12" name="Picture Placeholder 11">
            <a:extLst>
              <a:ext uri="{FF2B5EF4-FFF2-40B4-BE49-F238E27FC236}">
                <a16:creationId xmlns:a16="http://schemas.microsoft.com/office/drawing/2014/main" id="{DE0F291E-E998-85C4-0AC5-05D8EDE61C8F}"/>
              </a:ext>
            </a:extLst>
          </p:cNvPr>
          <p:cNvSpPr>
            <a:spLocks noGrp="1"/>
          </p:cNvSpPr>
          <p:nvPr>
            <p:ph type="pic" sz="quarter" idx="11"/>
          </p:nvPr>
        </p:nvSpPr>
        <p:spPr>
          <a:xfrm>
            <a:off x="1348121" y="4472445"/>
            <a:ext cx="1518904" cy="1518904"/>
          </a:xfrm>
          <a:custGeom>
            <a:avLst/>
            <a:gdLst>
              <a:gd name="connsiteX0" fmla="*/ 759452 w 1518904"/>
              <a:gd name="connsiteY0" fmla="*/ 0 h 1518904"/>
              <a:gd name="connsiteX1" fmla="*/ 1518904 w 1518904"/>
              <a:gd name="connsiteY1" fmla="*/ 759452 h 1518904"/>
              <a:gd name="connsiteX2" fmla="*/ 759452 w 1518904"/>
              <a:gd name="connsiteY2" fmla="*/ 1518904 h 1518904"/>
              <a:gd name="connsiteX3" fmla="*/ 0 w 1518904"/>
              <a:gd name="connsiteY3" fmla="*/ 759452 h 1518904"/>
              <a:gd name="connsiteX4" fmla="*/ 759452 w 1518904"/>
              <a:gd name="connsiteY4" fmla="*/ 0 h 15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04" h="1518904">
                <a:moveTo>
                  <a:pt x="759452" y="0"/>
                </a:moveTo>
                <a:cubicBezTo>
                  <a:pt x="1178886" y="0"/>
                  <a:pt x="1518904" y="340018"/>
                  <a:pt x="1518904" y="759452"/>
                </a:cubicBezTo>
                <a:cubicBezTo>
                  <a:pt x="1518904" y="1178886"/>
                  <a:pt x="1178886" y="1518904"/>
                  <a:pt x="759452" y="1518904"/>
                </a:cubicBezTo>
                <a:cubicBezTo>
                  <a:pt x="340018" y="1518904"/>
                  <a:pt x="0" y="1178886"/>
                  <a:pt x="0" y="759452"/>
                </a:cubicBezTo>
                <a:cubicBezTo>
                  <a:pt x="0" y="340018"/>
                  <a:pt x="340018" y="0"/>
                  <a:pt x="7594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09557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9DAE190-BBB5-D89C-74AC-ED565F1F44AA}"/>
              </a:ext>
            </a:extLst>
          </p:cNvPr>
          <p:cNvSpPr>
            <a:spLocks noGrp="1"/>
          </p:cNvSpPr>
          <p:nvPr>
            <p:ph type="pic" sz="quarter" idx="10"/>
          </p:nvPr>
        </p:nvSpPr>
        <p:spPr>
          <a:xfrm>
            <a:off x="1421800" y="-440902"/>
            <a:ext cx="3704802" cy="3704802"/>
          </a:xfrm>
          <a:custGeom>
            <a:avLst/>
            <a:gdLst>
              <a:gd name="connsiteX0" fmla="*/ 1852401 w 3704802"/>
              <a:gd name="connsiteY0" fmla="*/ 0 h 3704802"/>
              <a:gd name="connsiteX1" fmla="*/ 3704802 w 3704802"/>
              <a:gd name="connsiteY1" fmla="*/ 1852401 h 3704802"/>
              <a:gd name="connsiteX2" fmla="*/ 1852401 w 3704802"/>
              <a:gd name="connsiteY2" fmla="*/ 3704802 h 3704802"/>
              <a:gd name="connsiteX3" fmla="*/ 0 w 3704802"/>
              <a:gd name="connsiteY3" fmla="*/ 1852401 h 3704802"/>
              <a:gd name="connsiteX4" fmla="*/ 1852401 w 3704802"/>
              <a:gd name="connsiteY4" fmla="*/ 0 h 370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802" h="3704802">
                <a:moveTo>
                  <a:pt x="1852401" y="0"/>
                </a:moveTo>
                <a:cubicBezTo>
                  <a:pt x="2875454" y="0"/>
                  <a:pt x="3704802" y="829348"/>
                  <a:pt x="3704802" y="1852401"/>
                </a:cubicBezTo>
                <a:cubicBezTo>
                  <a:pt x="3704802" y="2875454"/>
                  <a:pt x="2875454" y="3704802"/>
                  <a:pt x="1852401" y="3704802"/>
                </a:cubicBezTo>
                <a:cubicBezTo>
                  <a:pt x="829348" y="3704802"/>
                  <a:pt x="0" y="2875454"/>
                  <a:pt x="0" y="1852401"/>
                </a:cubicBezTo>
                <a:cubicBezTo>
                  <a:pt x="0" y="829348"/>
                  <a:pt x="829348" y="0"/>
                  <a:pt x="185240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897910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8AFD771-047F-EA3C-EB1B-8B66BAF0F410}"/>
              </a:ext>
            </a:extLst>
          </p:cNvPr>
          <p:cNvSpPr>
            <a:spLocks noGrp="1"/>
          </p:cNvSpPr>
          <p:nvPr>
            <p:ph type="pic" sz="quarter" idx="10"/>
          </p:nvPr>
        </p:nvSpPr>
        <p:spPr>
          <a:xfrm>
            <a:off x="1606036" y="-9026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8F8B534-2D65-949A-0828-4ED8279E4294}"/>
              </a:ext>
            </a:extLst>
          </p:cNvPr>
          <p:cNvSpPr>
            <a:spLocks noGrp="1"/>
          </p:cNvSpPr>
          <p:nvPr>
            <p:ph type="pic" sz="quarter" idx="11"/>
          </p:nvPr>
        </p:nvSpPr>
        <p:spPr>
          <a:xfrm>
            <a:off x="-395485" y="-11968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85" name="Picture Placeholder 84">
            <a:extLst>
              <a:ext uri="{FF2B5EF4-FFF2-40B4-BE49-F238E27FC236}">
                <a16:creationId xmlns:a16="http://schemas.microsoft.com/office/drawing/2014/main" id="{00ECF72E-5796-AD41-5F51-1F07417B3654}"/>
              </a:ext>
            </a:extLst>
          </p:cNvPr>
          <p:cNvSpPr>
            <a:spLocks noGrp="1"/>
          </p:cNvSpPr>
          <p:nvPr>
            <p:ph type="pic" sz="quarter" idx="12"/>
          </p:nvPr>
        </p:nvSpPr>
        <p:spPr>
          <a:xfrm>
            <a:off x="3607557" y="-9026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88" name="Picture Placeholder 87">
            <a:extLst>
              <a:ext uri="{FF2B5EF4-FFF2-40B4-BE49-F238E27FC236}">
                <a16:creationId xmlns:a16="http://schemas.microsoft.com/office/drawing/2014/main" id="{6317329D-AE19-9343-D4FE-2ED439F2F14A}"/>
              </a:ext>
            </a:extLst>
          </p:cNvPr>
          <p:cNvSpPr>
            <a:spLocks noGrp="1"/>
          </p:cNvSpPr>
          <p:nvPr>
            <p:ph type="pic" sz="quarter" idx="13"/>
          </p:nvPr>
        </p:nvSpPr>
        <p:spPr>
          <a:xfrm>
            <a:off x="5652123" y="-9949"/>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91" name="Picture Placeholder 90">
            <a:extLst>
              <a:ext uri="{FF2B5EF4-FFF2-40B4-BE49-F238E27FC236}">
                <a16:creationId xmlns:a16="http://schemas.microsoft.com/office/drawing/2014/main" id="{DD1650F6-B3A6-B042-0A6C-EAA15A117310}"/>
              </a:ext>
            </a:extLst>
          </p:cNvPr>
          <p:cNvSpPr>
            <a:spLocks noGrp="1"/>
          </p:cNvSpPr>
          <p:nvPr>
            <p:ph type="pic" sz="quarter" idx="14"/>
          </p:nvPr>
        </p:nvSpPr>
        <p:spPr>
          <a:xfrm>
            <a:off x="7625915" y="-9949"/>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94" name="Picture Placeholder 93">
            <a:extLst>
              <a:ext uri="{FF2B5EF4-FFF2-40B4-BE49-F238E27FC236}">
                <a16:creationId xmlns:a16="http://schemas.microsoft.com/office/drawing/2014/main" id="{47A6A386-EB4E-6694-BF90-F62E39B8EAAE}"/>
              </a:ext>
            </a:extLst>
          </p:cNvPr>
          <p:cNvSpPr>
            <a:spLocks noGrp="1"/>
          </p:cNvSpPr>
          <p:nvPr>
            <p:ph type="pic" sz="quarter" idx="15"/>
          </p:nvPr>
        </p:nvSpPr>
        <p:spPr>
          <a:xfrm>
            <a:off x="9612115" y="-9948"/>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97" name="Picture Placeholder 96">
            <a:extLst>
              <a:ext uri="{FF2B5EF4-FFF2-40B4-BE49-F238E27FC236}">
                <a16:creationId xmlns:a16="http://schemas.microsoft.com/office/drawing/2014/main" id="{D4E542CA-2AA6-6A96-7EC0-92F0E1174D40}"/>
              </a:ext>
            </a:extLst>
          </p:cNvPr>
          <p:cNvSpPr>
            <a:spLocks noGrp="1"/>
          </p:cNvSpPr>
          <p:nvPr>
            <p:ph type="pic" sz="quarter" idx="16"/>
          </p:nvPr>
        </p:nvSpPr>
        <p:spPr>
          <a:xfrm>
            <a:off x="11585906" y="-9949"/>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0" name="Picture Placeholder 99">
            <a:extLst>
              <a:ext uri="{FF2B5EF4-FFF2-40B4-BE49-F238E27FC236}">
                <a16:creationId xmlns:a16="http://schemas.microsoft.com/office/drawing/2014/main" id="{8327A980-2258-B798-1A13-F7936A3D40D6}"/>
              </a:ext>
            </a:extLst>
          </p:cNvPr>
          <p:cNvSpPr>
            <a:spLocks noGrp="1"/>
          </p:cNvSpPr>
          <p:nvPr>
            <p:ph type="pic" sz="quarter" idx="17"/>
          </p:nvPr>
        </p:nvSpPr>
        <p:spPr>
          <a:xfrm>
            <a:off x="-395483" y="19934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3" name="Picture Placeholder 102">
            <a:extLst>
              <a:ext uri="{FF2B5EF4-FFF2-40B4-BE49-F238E27FC236}">
                <a16:creationId xmlns:a16="http://schemas.microsoft.com/office/drawing/2014/main" id="{D33E604B-DBC7-D446-0397-F9CD266B9ADF}"/>
              </a:ext>
            </a:extLst>
          </p:cNvPr>
          <p:cNvSpPr>
            <a:spLocks noGrp="1"/>
          </p:cNvSpPr>
          <p:nvPr>
            <p:ph type="pic" sz="quarter" idx="18"/>
          </p:nvPr>
        </p:nvSpPr>
        <p:spPr>
          <a:xfrm>
            <a:off x="1606036" y="19934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6" name="Picture Placeholder 105">
            <a:extLst>
              <a:ext uri="{FF2B5EF4-FFF2-40B4-BE49-F238E27FC236}">
                <a16:creationId xmlns:a16="http://schemas.microsoft.com/office/drawing/2014/main" id="{7086C0E0-B5E7-BE34-359A-5569E561D716}"/>
              </a:ext>
            </a:extLst>
          </p:cNvPr>
          <p:cNvSpPr>
            <a:spLocks noGrp="1"/>
          </p:cNvSpPr>
          <p:nvPr>
            <p:ph type="pic" sz="quarter" idx="19"/>
          </p:nvPr>
        </p:nvSpPr>
        <p:spPr>
          <a:xfrm>
            <a:off x="7610596" y="19934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09" name="Picture Placeholder 108">
            <a:extLst>
              <a:ext uri="{FF2B5EF4-FFF2-40B4-BE49-F238E27FC236}">
                <a16:creationId xmlns:a16="http://schemas.microsoft.com/office/drawing/2014/main" id="{E24D4F44-4239-8403-AB24-3269D0178080}"/>
              </a:ext>
            </a:extLst>
          </p:cNvPr>
          <p:cNvSpPr>
            <a:spLocks noGrp="1"/>
          </p:cNvSpPr>
          <p:nvPr>
            <p:ph type="pic" sz="quarter" idx="20"/>
          </p:nvPr>
        </p:nvSpPr>
        <p:spPr>
          <a:xfrm>
            <a:off x="9612117" y="19934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14" name="Picture Placeholder 113">
            <a:extLst>
              <a:ext uri="{FF2B5EF4-FFF2-40B4-BE49-F238E27FC236}">
                <a16:creationId xmlns:a16="http://schemas.microsoft.com/office/drawing/2014/main" id="{4C5B2195-2720-0EA7-BBD8-B6A05C78DC20}"/>
              </a:ext>
            </a:extLst>
          </p:cNvPr>
          <p:cNvSpPr>
            <a:spLocks noGrp="1"/>
          </p:cNvSpPr>
          <p:nvPr>
            <p:ph type="pic" sz="quarter" idx="21"/>
          </p:nvPr>
        </p:nvSpPr>
        <p:spPr>
          <a:xfrm>
            <a:off x="11585907" y="19934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17" name="Picture Placeholder 116">
            <a:extLst>
              <a:ext uri="{FF2B5EF4-FFF2-40B4-BE49-F238E27FC236}">
                <a16:creationId xmlns:a16="http://schemas.microsoft.com/office/drawing/2014/main" id="{A3080744-9E58-F4F0-22C4-637D7D4889BC}"/>
              </a:ext>
            </a:extLst>
          </p:cNvPr>
          <p:cNvSpPr>
            <a:spLocks noGrp="1"/>
          </p:cNvSpPr>
          <p:nvPr>
            <p:ph type="pic" sz="quarter" idx="22"/>
          </p:nvPr>
        </p:nvSpPr>
        <p:spPr>
          <a:xfrm>
            <a:off x="633217"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0" name="Picture Placeholder 119">
            <a:extLst>
              <a:ext uri="{FF2B5EF4-FFF2-40B4-BE49-F238E27FC236}">
                <a16:creationId xmlns:a16="http://schemas.microsoft.com/office/drawing/2014/main" id="{9645535D-F073-E200-70F7-0759FA686282}"/>
              </a:ext>
            </a:extLst>
          </p:cNvPr>
          <p:cNvSpPr>
            <a:spLocks noGrp="1"/>
          </p:cNvSpPr>
          <p:nvPr>
            <p:ph type="pic" sz="quarter" idx="23"/>
          </p:nvPr>
        </p:nvSpPr>
        <p:spPr>
          <a:xfrm>
            <a:off x="2755109"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3" name="Picture Placeholder 122">
            <a:extLst>
              <a:ext uri="{FF2B5EF4-FFF2-40B4-BE49-F238E27FC236}">
                <a16:creationId xmlns:a16="http://schemas.microsoft.com/office/drawing/2014/main" id="{B6C0989C-2FF5-C021-DBFE-2592BA93635B}"/>
              </a:ext>
            </a:extLst>
          </p:cNvPr>
          <p:cNvSpPr>
            <a:spLocks noGrp="1"/>
          </p:cNvSpPr>
          <p:nvPr>
            <p:ph type="pic" sz="quarter" idx="24"/>
          </p:nvPr>
        </p:nvSpPr>
        <p:spPr>
          <a:xfrm>
            <a:off x="4957314" y="37968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6" name="Picture Placeholder 125">
            <a:extLst>
              <a:ext uri="{FF2B5EF4-FFF2-40B4-BE49-F238E27FC236}">
                <a16:creationId xmlns:a16="http://schemas.microsoft.com/office/drawing/2014/main" id="{4802D9DC-4D75-6BC9-F16C-B2E352BF1CBB}"/>
              </a:ext>
            </a:extLst>
          </p:cNvPr>
          <p:cNvSpPr>
            <a:spLocks noGrp="1"/>
          </p:cNvSpPr>
          <p:nvPr>
            <p:ph type="pic" sz="quarter" idx="25"/>
          </p:nvPr>
        </p:nvSpPr>
        <p:spPr>
          <a:xfrm>
            <a:off x="6998893"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29" name="Picture Placeholder 128">
            <a:extLst>
              <a:ext uri="{FF2B5EF4-FFF2-40B4-BE49-F238E27FC236}">
                <a16:creationId xmlns:a16="http://schemas.microsoft.com/office/drawing/2014/main" id="{C3F06021-F14B-DCC8-55C9-CD8FFD33F43F}"/>
              </a:ext>
            </a:extLst>
          </p:cNvPr>
          <p:cNvSpPr>
            <a:spLocks noGrp="1"/>
          </p:cNvSpPr>
          <p:nvPr>
            <p:ph type="pic" sz="quarter" idx="26"/>
          </p:nvPr>
        </p:nvSpPr>
        <p:spPr>
          <a:xfrm>
            <a:off x="9120784"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32" name="Picture Placeholder 131">
            <a:extLst>
              <a:ext uri="{FF2B5EF4-FFF2-40B4-BE49-F238E27FC236}">
                <a16:creationId xmlns:a16="http://schemas.microsoft.com/office/drawing/2014/main" id="{DD7DFA44-9D36-F83C-A1F4-97FD075E9882}"/>
              </a:ext>
            </a:extLst>
          </p:cNvPr>
          <p:cNvSpPr>
            <a:spLocks noGrp="1"/>
          </p:cNvSpPr>
          <p:nvPr>
            <p:ph type="pic" sz="quarter" idx="27"/>
          </p:nvPr>
        </p:nvSpPr>
        <p:spPr>
          <a:xfrm>
            <a:off x="11242674" y="37968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38" name="Picture Placeholder 137">
            <a:extLst>
              <a:ext uri="{FF2B5EF4-FFF2-40B4-BE49-F238E27FC236}">
                <a16:creationId xmlns:a16="http://schemas.microsoft.com/office/drawing/2014/main" id="{25F36321-F2DD-9375-38A3-EF691F5ED476}"/>
              </a:ext>
            </a:extLst>
          </p:cNvPr>
          <p:cNvSpPr>
            <a:spLocks noGrp="1"/>
          </p:cNvSpPr>
          <p:nvPr>
            <p:ph type="pic" sz="quarter" idx="29"/>
          </p:nvPr>
        </p:nvSpPr>
        <p:spPr>
          <a:xfrm>
            <a:off x="10239140" y="56002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41" name="Picture Placeholder 140">
            <a:extLst>
              <a:ext uri="{FF2B5EF4-FFF2-40B4-BE49-F238E27FC236}">
                <a16:creationId xmlns:a16="http://schemas.microsoft.com/office/drawing/2014/main" id="{223BBE38-D81C-93D5-7D53-440EAB95F99E}"/>
              </a:ext>
            </a:extLst>
          </p:cNvPr>
          <p:cNvSpPr>
            <a:spLocks noGrp="1"/>
          </p:cNvSpPr>
          <p:nvPr>
            <p:ph type="pic" sz="quarter" idx="30"/>
          </p:nvPr>
        </p:nvSpPr>
        <p:spPr>
          <a:xfrm>
            <a:off x="8117249" y="5600276"/>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44" name="Picture Placeholder 143">
            <a:extLst>
              <a:ext uri="{FF2B5EF4-FFF2-40B4-BE49-F238E27FC236}">
                <a16:creationId xmlns:a16="http://schemas.microsoft.com/office/drawing/2014/main" id="{098EFFE7-9870-3199-5BF4-8077D06974AA}"/>
              </a:ext>
            </a:extLst>
          </p:cNvPr>
          <p:cNvSpPr>
            <a:spLocks noGrp="1"/>
          </p:cNvSpPr>
          <p:nvPr>
            <p:ph type="pic" sz="quarter" idx="31"/>
          </p:nvPr>
        </p:nvSpPr>
        <p:spPr>
          <a:xfrm>
            <a:off x="5995356" y="56002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47" name="Picture Placeholder 146">
            <a:extLst>
              <a:ext uri="{FF2B5EF4-FFF2-40B4-BE49-F238E27FC236}">
                <a16:creationId xmlns:a16="http://schemas.microsoft.com/office/drawing/2014/main" id="{E17E217A-B12F-9C87-DE31-275696020A0C}"/>
              </a:ext>
            </a:extLst>
          </p:cNvPr>
          <p:cNvSpPr>
            <a:spLocks noGrp="1"/>
          </p:cNvSpPr>
          <p:nvPr>
            <p:ph type="pic" sz="quarter" idx="32"/>
          </p:nvPr>
        </p:nvSpPr>
        <p:spPr>
          <a:xfrm>
            <a:off x="3873465" y="56002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150" name="Picture Placeholder 149">
            <a:extLst>
              <a:ext uri="{FF2B5EF4-FFF2-40B4-BE49-F238E27FC236}">
                <a16:creationId xmlns:a16="http://schemas.microsoft.com/office/drawing/2014/main" id="{D501C437-296B-D434-DB4A-029FD44A660D}"/>
              </a:ext>
            </a:extLst>
          </p:cNvPr>
          <p:cNvSpPr>
            <a:spLocks noGrp="1"/>
          </p:cNvSpPr>
          <p:nvPr>
            <p:ph type="pic" sz="quarter" idx="33"/>
          </p:nvPr>
        </p:nvSpPr>
        <p:spPr>
          <a:xfrm>
            <a:off x="1751573" y="5600277"/>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818197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D3B6127-2A5F-E5CC-721F-AC4011EA852F}"/>
              </a:ext>
            </a:extLst>
          </p:cNvPr>
          <p:cNvSpPr>
            <a:spLocks noGrp="1"/>
          </p:cNvSpPr>
          <p:nvPr>
            <p:ph type="pic" sz="quarter" idx="10"/>
          </p:nvPr>
        </p:nvSpPr>
        <p:spPr>
          <a:xfrm>
            <a:off x="-217014" y="-298450"/>
            <a:ext cx="5506174" cy="5506174"/>
          </a:xfrm>
          <a:custGeom>
            <a:avLst/>
            <a:gdLst>
              <a:gd name="connsiteX0" fmla="*/ 2753087 w 5506174"/>
              <a:gd name="connsiteY0" fmla="*/ 0 h 5506174"/>
              <a:gd name="connsiteX1" fmla="*/ 5506174 w 5506174"/>
              <a:gd name="connsiteY1" fmla="*/ 2753087 h 5506174"/>
              <a:gd name="connsiteX2" fmla="*/ 2753087 w 5506174"/>
              <a:gd name="connsiteY2" fmla="*/ 5506174 h 5506174"/>
              <a:gd name="connsiteX3" fmla="*/ 0 w 5506174"/>
              <a:gd name="connsiteY3" fmla="*/ 2753087 h 5506174"/>
              <a:gd name="connsiteX4" fmla="*/ 2753087 w 5506174"/>
              <a:gd name="connsiteY4" fmla="*/ 0 h 5506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74" h="5506174">
                <a:moveTo>
                  <a:pt x="2753087" y="0"/>
                </a:moveTo>
                <a:cubicBezTo>
                  <a:pt x="4273575" y="0"/>
                  <a:pt x="5506174" y="1232599"/>
                  <a:pt x="5506174" y="2753087"/>
                </a:cubicBezTo>
                <a:cubicBezTo>
                  <a:pt x="5506174" y="4273575"/>
                  <a:pt x="4273575" y="5506174"/>
                  <a:pt x="2753087" y="5506174"/>
                </a:cubicBezTo>
                <a:cubicBezTo>
                  <a:pt x="1232599" y="5506174"/>
                  <a:pt x="0" y="4273575"/>
                  <a:pt x="0" y="2753087"/>
                </a:cubicBezTo>
                <a:cubicBezTo>
                  <a:pt x="0" y="1232599"/>
                  <a:pt x="1232599" y="0"/>
                  <a:pt x="275308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46336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2B65A1-4300-E7E3-DC88-04661780DE70}"/>
              </a:ext>
            </a:extLst>
          </p:cNvPr>
          <p:cNvSpPr>
            <a:spLocks noGrp="1"/>
          </p:cNvSpPr>
          <p:nvPr>
            <p:ph type="pic" sz="quarter" idx="10"/>
          </p:nvPr>
        </p:nvSpPr>
        <p:spPr>
          <a:xfrm>
            <a:off x="6931025" y="-596900"/>
            <a:ext cx="6322554" cy="5659094"/>
          </a:xfrm>
          <a:custGeom>
            <a:avLst/>
            <a:gdLst>
              <a:gd name="connsiteX0" fmla="*/ 534501 w 6322554"/>
              <a:gd name="connsiteY0" fmla="*/ 0 h 5659094"/>
              <a:gd name="connsiteX1" fmla="*/ 5788053 w 6322554"/>
              <a:gd name="connsiteY1" fmla="*/ 0 h 5659094"/>
              <a:gd name="connsiteX2" fmla="*/ 6322554 w 6322554"/>
              <a:gd name="connsiteY2" fmla="*/ 534501 h 5659094"/>
              <a:gd name="connsiteX3" fmla="*/ 6322554 w 6322554"/>
              <a:gd name="connsiteY3" fmla="*/ 5124593 h 5659094"/>
              <a:gd name="connsiteX4" fmla="*/ 5788053 w 6322554"/>
              <a:gd name="connsiteY4" fmla="*/ 5659094 h 5659094"/>
              <a:gd name="connsiteX5" fmla="*/ 534501 w 6322554"/>
              <a:gd name="connsiteY5" fmla="*/ 5659094 h 5659094"/>
              <a:gd name="connsiteX6" fmla="*/ 0 w 6322554"/>
              <a:gd name="connsiteY6" fmla="*/ 5124593 h 5659094"/>
              <a:gd name="connsiteX7" fmla="*/ 0 w 6322554"/>
              <a:gd name="connsiteY7" fmla="*/ 534501 h 5659094"/>
              <a:gd name="connsiteX8" fmla="*/ 534501 w 6322554"/>
              <a:gd name="connsiteY8" fmla="*/ 0 h 56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2554" h="5659094">
                <a:moveTo>
                  <a:pt x="534501" y="0"/>
                </a:moveTo>
                <a:lnTo>
                  <a:pt x="5788053" y="0"/>
                </a:lnTo>
                <a:cubicBezTo>
                  <a:pt x="6083250" y="0"/>
                  <a:pt x="6322554" y="239304"/>
                  <a:pt x="6322554" y="534501"/>
                </a:cubicBezTo>
                <a:lnTo>
                  <a:pt x="6322554" y="5124593"/>
                </a:lnTo>
                <a:cubicBezTo>
                  <a:pt x="6322554" y="5419790"/>
                  <a:pt x="6083250" y="5659094"/>
                  <a:pt x="5788053" y="5659094"/>
                </a:cubicBezTo>
                <a:lnTo>
                  <a:pt x="534501" y="5659094"/>
                </a:lnTo>
                <a:cubicBezTo>
                  <a:pt x="239304" y="5659094"/>
                  <a:pt x="0" y="5419790"/>
                  <a:pt x="0" y="5124593"/>
                </a:cubicBezTo>
                <a:lnTo>
                  <a:pt x="0" y="534501"/>
                </a:lnTo>
                <a:cubicBezTo>
                  <a:pt x="0" y="239304"/>
                  <a:pt x="239304" y="0"/>
                  <a:pt x="53450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88353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9E5F9B-6BA0-6B01-6E61-D0A953D13025}"/>
              </a:ext>
            </a:extLst>
          </p:cNvPr>
          <p:cNvSpPr>
            <a:spLocks noGrp="1"/>
          </p:cNvSpPr>
          <p:nvPr>
            <p:ph type="pic" sz="quarter" idx="10"/>
          </p:nvPr>
        </p:nvSpPr>
        <p:spPr>
          <a:xfrm>
            <a:off x="1352345" y="910542"/>
            <a:ext cx="3219270" cy="5035550"/>
          </a:xfrm>
          <a:custGeom>
            <a:avLst/>
            <a:gdLst>
              <a:gd name="connsiteX0" fmla="*/ 373532 w 3219270"/>
              <a:gd name="connsiteY0" fmla="*/ 0 h 5035550"/>
              <a:gd name="connsiteX1" fmla="*/ 2845738 w 3219270"/>
              <a:gd name="connsiteY1" fmla="*/ 0 h 5035550"/>
              <a:gd name="connsiteX2" fmla="*/ 3219270 w 3219270"/>
              <a:gd name="connsiteY2" fmla="*/ 373532 h 5035550"/>
              <a:gd name="connsiteX3" fmla="*/ 3219270 w 3219270"/>
              <a:gd name="connsiteY3" fmla="*/ 4662018 h 5035550"/>
              <a:gd name="connsiteX4" fmla="*/ 2845738 w 3219270"/>
              <a:gd name="connsiteY4" fmla="*/ 5035550 h 5035550"/>
              <a:gd name="connsiteX5" fmla="*/ 373532 w 3219270"/>
              <a:gd name="connsiteY5" fmla="*/ 5035550 h 5035550"/>
              <a:gd name="connsiteX6" fmla="*/ 0 w 3219270"/>
              <a:gd name="connsiteY6" fmla="*/ 4662018 h 5035550"/>
              <a:gd name="connsiteX7" fmla="*/ 0 w 3219270"/>
              <a:gd name="connsiteY7" fmla="*/ 373532 h 5035550"/>
              <a:gd name="connsiteX8" fmla="*/ 373532 w 3219270"/>
              <a:gd name="connsiteY8" fmla="*/ 0 h 503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9270" h="5035550">
                <a:moveTo>
                  <a:pt x="373532" y="0"/>
                </a:moveTo>
                <a:lnTo>
                  <a:pt x="2845738" y="0"/>
                </a:lnTo>
                <a:cubicBezTo>
                  <a:pt x="3052034" y="0"/>
                  <a:pt x="3219270" y="167236"/>
                  <a:pt x="3219270" y="373532"/>
                </a:cubicBezTo>
                <a:lnTo>
                  <a:pt x="3219270" y="4662018"/>
                </a:lnTo>
                <a:cubicBezTo>
                  <a:pt x="3219270" y="4868314"/>
                  <a:pt x="3052034" y="5035550"/>
                  <a:pt x="2845738" y="5035550"/>
                </a:cubicBezTo>
                <a:lnTo>
                  <a:pt x="373532" y="5035550"/>
                </a:lnTo>
                <a:cubicBezTo>
                  <a:pt x="167236" y="5035550"/>
                  <a:pt x="0" y="4868314"/>
                  <a:pt x="0" y="4662018"/>
                </a:cubicBezTo>
                <a:lnTo>
                  <a:pt x="0" y="373532"/>
                </a:lnTo>
                <a:cubicBezTo>
                  <a:pt x="0" y="167236"/>
                  <a:pt x="167236" y="0"/>
                  <a:pt x="37353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1355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FF1A78FB-D6FE-F0E1-2136-C70FC15211F2}"/>
              </a:ext>
            </a:extLst>
          </p:cNvPr>
          <p:cNvSpPr>
            <a:spLocks noGrp="1"/>
          </p:cNvSpPr>
          <p:nvPr>
            <p:ph type="pic" sz="quarter" idx="10"/>
          </p:nvPr>
        </p:nvSpPr>
        <p:spPr>
          <a:xfrm>
            <a:off x="1491826"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1440DCEE-D87C-462C-C54C-D65A5FF1B8C1}"/>
              </a:ext>
            </a:extLst>
          </p:cNvPr>
          <p:cNvSpPr>
            <a:spLocks noGrp="1"/>
          </p:cNvSpPr>
          <p:nvPr>
            <p:ph type="pic" sz="quarter" idx="11"/>
          </p:nvPr>
        </p:nvSpPr>
        <p:spPr>
          <a:xfrm>
            <a:off x="4046644"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31EF07C3-7B28-045F-EF4D-02EDC190CD87}"/>
              </a:ext>
            </a:extLst>
          </p:cNvPr>
          <p:cNvSpPr>
            <a:spLocks noGrp="1"/>
          </p:cNvSpPr>
          <p:nvPr>
            <p:ph type="pic" sz="quarter" idx="12"/>
          </p:nvPr>
        </p:nvSpPr>
        <p:spPr>
          <a:xfrm>
            <a:off x="6595110"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40" name="Picture Placeholder 39">
            <a:extLst>
              <a:ext uri="{FF2B5EF4-FFF2-40B4-BE49-F238E27FC236}">
                <a16:creationId xmlns:a16="http://schemas.microsoft.com/office/drawing/2014/main" id="{B16DD148-EC78-E2F1-7FEC-7A060C4DB2FD}"/>
              </a:ext>
            </a:extLst>
          </p:cNvPr>
          <p:cNvSpPr>
            <a:spLocks noGrp="1"/>
          </p:cNvSpPr>
          <p:nvPr>
            <p:ph type="pic" sz="quarter" idx="13"/>
          </p:nvPr>
        </p:nvSpPr>
        <p:spPr>
          <a:xfrm>
            <a:off x="9143576"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0988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ACFD4E-2D3F-2565-3811-AD85ACFBC170}"/>
              </a:ext>
            </a:extLst>
          </p:cNvPr>
          <p:cNvSpPr>
            <a:spLocks noGrp="1"/>
          </p:cNvSpPr>
          <p:nvPr>
            <p:ph type="pic" sz="quarter" idx="10"/>
          </p:nvPr>
        </p:nvSpPr>
        <p:spPr>
          <a:xfrm>
            <a:off x="7690636" y="1284981"/>
            <a:ext cx="6457042" cy="4036737"/>
          </a:xfrm>
          <a:custGeom>
            <a:avLst/>
            <a:gdLst>
              <a:gd name="connsiteX0" fmla="*/ 0 w 6457042"/>
              <a:gd name="connsiteY0" fmla="*/ 0 h 4036737"/>
              <a:gd name="connsiteX1" fmla="*/ 6457042 w 6457042"/>
              <a:gd name="connsiteY1" fmla="*/ 0 h 4036737"/>
              <a:gd name="connsiteX2" fmla="*/ 6457042 w 6457042"/>
              <a:gd name="connsiteY2" fmla="*/ 4036737 h 4036737"/>
              <a:gd name="connsiteX3" fmla="*/ 0 w 6457042"/>
              <a:gd name="connsiteY3" fmla="*/ 4036737 h 4036737"/>
            </a:gdLst>
            <a:ahLst/>
            <a:cxnLst>
              <a:cxn ang="0">
                <a:pos x="connsiteX0" y="connsiteY0"/>
              </a:cxn>
              <a:cxn ang="0">
                <a:pos x="connsiteX1" y="connsiteY1"/>
              </a:cxn>
              <a:cxn ang="0">
                <a:pos x="connsiteX2" y="connsiteY2"/>
              </a:cxn>
              <a:cxn ang="0">
                <a:pos x="connsiteX3" y="connsiteY3"/>
              </a:cxn>
            </a:cxnLst>
            <a:rect l="l" t="t" r="r" b="b"/>
            <a:pathLst>
              <a:path w="6457042" h="4036737">
                <a:moveTo>
                  <a:pt x="0" y="0"/>
                </a:moveTo>
                <a:lnTo>
                  <a:pt x="6457042" y="0"/>
                </a:lnTo>
                <a:lnTo>
                  <a:pt x="6457042" y="4036737"/>
                </a:lnTo>
                <a:lnTo>
                  <a:pt x="0" y="4036737"/>
                </a:lnTo>
                <a:close/>
              </a:path>
            </a:pathLst>
          </a:custGeom>
        </p:spPr>
        <p:txBody>
          <a:bodyPr wrap="square">
            <a:noAutofit/>
          </a:bodyPr>
          <a:lstStyle/>
          <a:p>
            <a:endParaRPr lang="en-IN"/>
          </a:p>
        </p:txBody>
      </p:sp>
    </p:spTree>
    <p:extLst>
      <p:ext uri="{BB962C8B-B14F-4D97-AF65-F5344CB8AC3E}">
        <p14:creationId xmlns:p14="http://schemas.microsoft.com/office/powerpoint/2010/main" val="754076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018B2EFD-DB6A-567D-9F01-B5B3A2E38621}"/>
              </a:ext>
            </a:extLst>
          </p:cNvPr>
          <p:cNvSpPr>
            <a:spLocks noGrp="1"/>
          </p:cNvSpPr>
          <p:nvPr>
            <p:ph type="pic" sz="quarter" idx="10"/>
          </p:nvPr>
        </p:nvSpPr>
        <p:spPr>
          <a:xfrm>
            <a:off x="5354626" y="88318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52" name="Picture Placeholder 51">
            <a:extLst>
              <a:ext uri="{FF2B5EF4-FFF2-40B4-BE49-F238E27FC236}">
                <a16:creationId xmlns:a16="http://schemas.microsoft.com/office/drawing/2014/main" id="{BDA1E820-9C9E-AA7B-606F-93303392419F}"/>
              </a:ext>
            </a:extLst>
          </p:cNvPr>
          <p:cNvSpPr>
            <a:spLocks noGrp="1"/>
          </p:cNvSpPr>
          <p:nvPr>
            <p:ph type="pic" sz="quarter" idx="11"/>
          </p:nvPr>
        </p:nvSpPr>
        <p:spPr>
          <a:xfrm>
            <a:off x="8307160" y="88318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55" name="Picture Placeholder 54">
            <a:extLst>
              <a:ext uri="{FF2B5EF4-FFF2-40B4-BE49-F238E27FC236}">
                <a16:creationId xmlns:a16="http://schemas.microsoft.com/office/drawing/2014/main" id="{8B2C9A63-1A78-0603-A9CD-7ED55E7488A3}"/>
              </a:ext>
            </a:extLst>
          </p:cNvPr>
          <p:cNvSpPr>
            <a:spLocks noGrp="1"/>
          </p:cNvSpPr>
          <p:nvPr>
            <p:ph type="pic" sz="quarter" idx="12"/>
          </p:nvPr>
        </p:nvSpPr>
        <p:spPr>
          <a:xfrm>
            <a:off x="5354626" y="271054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58" name="Picture Placeholder 57">
            <a:extLst>
              <a:ext uri="{FF2B5EF4-FFF2-40B4-BE49-F238E27FC236}">
                <a16:creationId xmlns:a16="http://schemas.microsoft.com/office/drawing/2014/main" id="{49DD91EC-7B8E-5D99-01B6-08357AB6482E}"/>
              </a:ext>
            </a:extLst>
          </p:cNvPr>
          <p:cNvSpPr>
            <a:spLocks noGrp="1"/>
          </p:cNvSpPr>
          <p:nvPr>
            <p:ph type="pic" sz="quarter" idx="13"/>
          </p:nvPr>
        </p:nvSpPr>
        <p:spPr>
          <a:xfrm>
            <a:off x="8307160" y="2710545"/>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61" name="Picture Placeholder 60">
            <a:extLst>
              <a:ext uri="{FF2B5EF4-FFF2-40B4-BE49-F238E27FC236}">
                <a16:creationId xmlns:a16="http://schemas.microsoft.com/office/drawing/2014/main" id="{8D991B9C-1046-C544-8C3E-A688E41F1C34}"/>
              </a:ext>
            </a:extLst>
          </p:cNvPr>
          <p:cNvSpPr>
            <a:spLocks noGrp="1"/>
          </p:cNvSpPr>
          <p:nvPr>
            <p:ph type="pic" sz="quarter" idx="14"/>
          </p:nvPr>
        </p:nvSpPr>
        <p:spPr>
          <a:xfrm>
            <a:off x="5354626" y="4537000"/>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
        <p:nvSpPr>
          <p:cNvPr id="64" name="Picture Placeholder 63">
            <a:extLst>
              <a:ext uri="{FF2B5EF4-FFF2-40B4-BE49-F238E27FC236}">
                <a16:creationId xmlns:a16="http://schemas.microsoft.com/office/drawing/2014/main" id="{9269486C-B622-24AC-6191-B21199CB1F5D}"/>
              </a:ext>
            </a:extLst>
          </p:cNvPr>
          <p:cNvSpPr>
            <a:spLocks noGrp="1"/>
          </p:cNvSpPr>
          <p:nvPr>
            <p:ph type="pic" sz="quarter" idx="15"/>
          </p:nvPr>
        </p:nvSpPr>
        <p:spPr>
          <a:xfrm>
            <a:off x="8307160" y="4537000"/>
            <a:ext cx="2504024" cy="1436910"/>
          </a:xfrm>
          <a:custGeom>
            <a:avLst/>
            <a:gdLst>
              <a:gd name="connsiteX0" fmla="*/ 0 w 2504024"/>
              <a:gd name="connsiteY0" fmla="*/ 0 h 1436910"/>
              <a:gd name="connsiteX1" fmla="*/ 2504024 w 2504024"/>
              <a:gd name="connsiteY1" fmla="*/ 0 h 1436910"/>
              <a:gd name="connsiteX2" fmla="*/ 2504024 w 2504024"/>
              <a:gd name="connsiteY2" fmla="*/ 1436910 h 1436910"/>
              <a:gd name="connsiteX3" fmla="*/ 0 w 2504024"/>
              <a:gd name="connsiteY3" fmla="*/ 1436910 h 1436910"/>
            </a:gdLst>
            <a:ahLst/>
            <a:cxnLst>
              <a:cxn ang="0">
                <a:pos x="connsiteX0" y="connsiteY0"/>
              </a:cxn>
              <a:cxn ang="0">
                <a:pos x="connsiteX1" y="connsiteY1"/>
              </a:cxn>
              <a:cxn ang="0">
                <a:pos x="connsiteX2" y="connsiteY2"/>
              </a:cxn>
              <a:cxn ang="0">
                <a:pos x="connsiteX3" y="connsiteY3"/>
              </a:cxn>
            </a:cxnLst>
            <a:rect l="l" t="t" r="r" b="b"/>
            <a:pathLst>
              <a:path w="2504024" h="1436910">
                <a:moveTo>
                  <a:pt x="0" y="0"/>
                </a:moveTo>
                <a:lnTo>
                  <a:pt x="2504024" y="0"/>
                </a:lnTo>
                <a:lnTo>
                  <a:pt x="2504024" y="1436910"/>
                </a:lnTo>
                <a:lnTo>
                  <a:pt x="0" y="1436910"/>
                </a:lnTo>
                <a:close/>
              </a:path>
            </a:pathLst>
          </a:custGeom>
        </p:spPr>
        <p:txBody>
          <a:bodyPr wrap="square">
            <a:noAutofit/>
          </a:bodyPr>
          <a:lstStyle/>
          <a:p>
            <a:endParaRPr lang="en-IN"/>
          </a:p>
        </p:txBody>
      </p:sp>
    </p:spTree>
    <p:extLst>
      <p:ext uri="{BB962C8B-B14F-4D97-AF65-F5344CB8AC3E}">
        <p14:creationId xmlns:p14="http://schemas.microsoft.com/office/powerpoint/2010/main" val="3631703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B7199B5-3B11-159C-E7A2-F678722F153A}"/>
              </a:ext>
            </a:extLst>
          </p:cNvPr>
          <p:cNvSpPr>
            <a:spLocks noGrp="1"/>
          </p:cNvSpPr>
          <p:nvPr>
            <p:ph type="pic" sz="quarter" idx="10"/>
          </p:nvPr>
        </p:nvSpPr>
        <p:spPr>
          <a:xfrm>
            <a:off x="1453918" y="3712231"/>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7F5A724B-B78F-2F74-826B-A2CB883BAE68}"/>
              </a:ext>
            </a:extLst>
          </p:cNvPr>
          <p:cNvSpPr>
            <a:spLocks noGrp="1"/>
          </p:cNvSpPr>
          <p:nvPr>
            <p:ph type="pic" sz="quarter" idx="11"/>
          </p:nvPr>
        </p:nvSpPr>
        <p:spPr>
          <a:xfrm>
            <a:off x="4012477" y="2935943"/>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B575E634-AA63-2B91-D0D5-F53A7B051EB8}"/>
              </a:ext>
            </a:extLst>
          </p:cNvPr>
          <p:cNvSpPr>
            <a:spLocks noGrp="1"/>
          </p:cNvSpPr>
          <p:nvPr>
            <p:ph type="pic" sz="quarter" idx="12"/>
          </p:nvPr>
        </p:nvSpPr>
        <p:spPr>
          <a:xfrm>
            <a:off x="6590433" y="1930894"/>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99AD7507-0505-E506-BD13-BD0AC75C610B}"/>
              </a:ext>
            </a:extLst>
          </p:cNvPr>
          <p:cNvSpPr>
            <a:spLocks noGrp="1"/>
          </p:cNvSpPr>
          <p:nvPr>
            <p:ph type="pic" sz="quarter" idx="13"/>
          </p:nvPr>
        </p:nvSpPr>
        <p:spPr>
          <a:xfrm>
            <a:off x="9168390" y="860352"/>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5310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0DAE8-7DBF-0338-D078-28F845FE6A1F}"/>
              </a:ext>
            </a:extLst>
          </p:cNvPr>
          <p:cNvSpPr>
            <a:spLocks noGrp="1"/>
          </p:cNvSpPr>
          <p:nvPr>
            <p:ph type="pic" sz="quarter" idx="10"/>
          </p:nvPr>
        </p:nvSpPr>
        <p:spPr>
          <a:xfrm>
            <a:off x="-968887" y="-368298"/>
            <a:ext cx="6052371" cy="5444303"/>
          </a:xfrm>
          <a:custGeom>
            <a:avLst/>
            <a:gdLst>
              <a:gd name="connsiteX0" fmla="*/ 580472 w 6052371"/>
              <a:gd name="connsiteY0" fmla="*/ 0 h 5444303"/>
              <a:gd name="connsiteX1" fmla="*/ 5471899 w 6052371"/>
              <a:gd name="connsiteY1" fmla="*/ 0 h 5444303"/>
              <a:gd name="connsiteX2" fmla="*/ 6052371 w 6052371"/>
              <a:gd name="connsiteY2" fmla="*/ 580472 h 5444303"/>
              <a:gd name="connsiteX3" fmla="*/ 6052371 w 6052371"/>
              <a:gd name="connsiteY3" fmla="*/ 4863831 h 5444303"/>
              <a:gd name="connsiteX4" fmla="*/ 5471899 w 6052371"/>
              <a:gd name="connsiteY4" fmla="*/ 5444303 h 5444303"/>
              <a:gd name="connsiteX5" fmla="*/ 580472 w 6052371"/>
              <a:gd name="connsiteY5" fmla="*/ 5444303 h 5444303"/>
              <a:gd name="connsiteX6" fmla="*/ 0 w 6052371"/>
              <a:gd name="connsiteY6" fmla="*/ 4863831 h 5444303"/>
              <a:gd name="connsiteX7" fmla="*/ 0 w 6052371"/>
              <a:gd name="connsiteY7" fmla="*/ 580472 h 5444303"/>
              <a:gd name="connsiteX8" fmla="*/ 580472 w 6052371"/>
              <a:gd name="connsiteY8" fmla="*/ 0 h 544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2371" h="5444303">
                <a:moveTo>
                  <a:pt x="580472" y="0"/>
                </a:moveTo>
                <a:lnTo>
                  <a:pt x="5471899" y="0"/>
                </a:lnTo>
                <a:cubicBezTo>
                  <a:pt x="5792485" y="0"/>
                  <a:pt x="6052371" y="259886"/>
                  <a:pt x="6052371" y="580472"/>
                </a:cubicBezTo>
                <a:lnTo>
                  <a:pt x="6052371" y="4863831"/>
                </a:lnTo>
                <a:cubicBezTo>
                  <a:pt x="6052371" y="5184417"/>
                  <a:pt x="5792485" y="5444303"/>
                  <a:pt x="5471899" y="5444303"/>
                </a:cubicBezTo>
                <a:lnTo>
                  <a:pt x="580472" y="5444303"/>
                </a:lnTo>
                <a:cubicBezTo>
                  <a:pt x="259886" y="5444303"/>
                  <a:pt x="0" y="5184417"/>
                  <a:pt x="0" y="4863831"/>
                </a:cubicBezTo>
                <a:lnTo>
                  <a:pt x="0" y="580472"/>
                </a:lnTo>
                <a:cubicBezTo>
                  <a:pt x="0" y="259886"/>
                  <a:pt x="259886" y="0"/>
                  <a:pt x="58047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7879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0B4C987-6B1B-8D19-B691-5AF89497AAA7}"/>
              </a:ext>
            </a:extLst>
          </p:cNvPr>
          <p:cNvSpPr>
            <a:spLocks noGrp="1"/>
          </p:cNvSpPr>
          <p:nvPr>
            <p:ph type="pic" sz="quarter" idx="10"/>
          </p:nvPr>
        </p:nvSpPr>
        <p:spPr>
          <a:xfrm>
            <a:off x="6742976" y="-298450"/>
            <a:ext cx="5506174" cy="5506174"/>
          </a:xfrm>
          <a:custGeom>
            <a:avLst/>
            <a:gdLst>
              <a:gd name="connsiteX0" fmla="*/ 2753087 w 5506174"/>
              <a:gd name="connsiteY0" fmla="*/ 0 h 5506174"/>
              <a:gd name="connsiteX1" fmla="*/ 5506174 w 5506174"/>
              <a:gd name="connsiteY1" fmla="*/ 2753087 h 5506174"/>
              <a:gd name="connsiteX2" fmla="*/ 2753087 w 5506174"/>
              <a:gd name="connsiteY2" fmla="*/ 5506174 h 5506174"/>
              <a:gd name="connsiteX3" fmla="*/ 0 w 5506174"/>
              <a:gd name="connsiteY3" fmla="*/ 2753087 h 5506174"/>
              <a:gd name="connsiteX4" fmla="*/ 2753087 w 5506174"/>
              <a:gd name="connsiteY4" fmla="*/ 0 h 5506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74" h="5506174">
                <a:moveTo>
                  <a:pt x="2753087" y="0"/>
                </a:moveTo>
                <a:cubicBezTo>
                  <a:pt x="4273575" y="0"/>
                  <a:pt x="5506174" y="1232599"/>
                  <a:pt x="5506174" y="2753087"/>
                </a:cubicBezTo>
                <a:cubicBezTo>
                  <a:pt x="5506174" y="4273575"/>
                  <a:pt x="4273575" y="5506174"/>
                  <a:pt x="2753087" y="5506174"/>
                </a:cubicBezTo>
                <a:cubicBezTo>
                  <a:pt x="1232599" y="5506174"/>
                  <a:pt x="0" y="4273575"/>
                  <a:pt x="0" y="2753087"/>
                </a:cubicBezTo>
                <a:cubicBezTo>
                  <a:pt x="0" y="1232599"/>
                  <a:pt x="1232599" y="0"/>
                  <a:pt x="275308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227612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BD80BB4-41D7-F1D6-EF7C-373E9BC66B8B}"/>
              </a:ext>
            </a:extLst>
          </p:cNvPr>
          <p:cNvSpPr>
            <a:spLocks noGrp="1"/>
          </p:cNvSpPr>
          <p:nvPr>
            <p:ph type="pic" sz="quarter" idx="10"/>
          </p:nvPr>
        </p:nvSpPr>
        <p:spPr>
          <a:xfrm>
            <a:off x="1447211" y="981075"/>
            <a:ext cx="3029540" cy="4894484"/>
          </a:xfrm>
          <a:custGeom>
            <a:avLst/>
            <a:gdLst>
              <a:gd name="connsiteX0" fmla="*/ 1514770 w 3029540"/>
              <a:gd name="connsiteY0" fmla="*/ 0 h 4894484"/>
              <a:gd name="connsiteX1" fmla="*/ 3029540 w 3029540"/>
              <a:gd name="connsiteY1" fmla="*/ 1514770 h 4894484"/>
              <a:gd name="connsiteX2" fmla="*/ 3029540 w 3029540"/>
              <a:gd name="connsiteY2" fmla="*/ 3379714 h 4894484"/>
              <a:gd name="connsiteX3" fmla="*/ 1514770 w 3029540"/>
              <a:gd name="connsiteY3" fmla="*/ 4894484 h 4894484"/>
              <a:gd name="connsiteX4" fmla="*/ 0 w 3029540"/>
              <a:gd name="connsiteY4" fmla="*/ 3379714 h 4894484"/>
              <a:gd name="connsiteX5" fmla="*/ 0 w 3029540"/>
              <a:gd name="connsiteY5" fmla="*/ 1514770 h 4894484"/>
              <a:gd name="connsiteX6" fmla="*/ 1514770 w 3029540"/>
              <a:gd name="connsiteY6" fmla="*/ 0 h 48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540" h="4894484">
                <a:moveTo>
                  <a:pt x="1514770" y="0"/>
                </a:moveTo>
                <a:cubicBezTo>
                  <a:pt x="2351354" y="0"/>
                  <a:pt x="3029540" y="678186"/>
                  <a:pt x="3029540" y="1514770"/>
                </a:cubicBezTo>
                <a:lnTo>
                  <a:pt x="3029540" y="3379714"/>
                </a:lnTo>
                <a:cubicBezTo>
                  <a:pt x="3029540" y="4216298"/>
                  <a:pt x="2351354" y="4894484"/>
                  <a:pt x="1514770" y="4894484"/>
                </a:cubicBezTo>
                <a:cubicBezTo>
                  <a:pt x="678186" y="4894484"/>
                  <a:pt x="0" y="4216298"/>
                  <a:pt x="0" y="3379714"/>
                </a:cubicBezTo>
                <a:lnTo>
                  <a:pt x="0" y="1514770"/>
                </a:lnTo>
                <a:cubicBezTo>
                  <a:pt x="0" y="678186"/>
                  <a:pt x="678186" y="0"/>
                  <a:pt x="151477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76327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FF1A78FB-D6FE-F0E1-2136-C70FC15211F2}"/>
              </a:ext>
            </a:extLst>
          </p:cNvPr>
          <p:cNvSpPr>
            <a:spLocks noGrp="1"/>
          </p:cNvSpPr>
          <p:nvPr>
            <p:ph type="pic" sz="quarter" idx="10"/>
          </p:nvPr>
        </p:nvSpPr>
        <p:spPr>
          <a:xfrm>
            <a:off x="1491826"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1440DCEE-D87C-462C-C54C-D65A5FF1B8C1}"/>
              </a:ext>
            </a:extLst>
          </p:cNvPr>
          <p:cNvSpPr>
            <a:spLocks noGrp="1"/>
          </p:cNvSpPr>
          <p:nvPr>
            <p:ph type="pic" sz="quarter" idx="11"/>
          </p:nvPr>
        </p:nvSpPr>
        <p:spPr>
          <a:xfrm>
            <a:off x="4046644" y="2722921"/>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31EF07C3-7B28-045F-EF4D-02EDC190CD87}"/>
              </a:ext>
            </a:extLst>
          </p:cNvPr>
          <p:cNvSpPr>
            <a:spLocks noGrp="1"/>
          </p:cNvSpPr>
          <p:nvPr>
            <p:ph type="pic" sz="quarter" idx="12"/>
          </p:nvPr>
        </p:nvSpPr>
        <p:spPr>
          <a:xfrm>
            <a:off x="6595110"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
        <p:nvSpPr>
          <p:cNvPr id="40" name="Picture Placeholder 39">
            <a:extLst>
              <a:ext uri="{FF2B5EF4-FFF2-40B4-BE49-F238E27FC236}">
                <a16:creationId xmlns:a16="http://schemas.microsoft.com/office/drawing/2014/main" id="{B16DD148-EC78-E2F1-7FEC-7A060C4DB2FD}"/>
              </a:ext>
            </a:extLst>
          </p:cNvPr>
          <p:cNvSpPr>
            <a:spLocks noGrp="1"/>
          </p:cNvSpPr>
          <p:nvPr>
            <p:ph type="pic" sz="quarter" idx="13"/>
          </p:nvPr>
        </p:nvSpPr>
        <p:spPr>
          <a:xfrm>
            <a:off x="9143576" y="2722920"/>
            <a:ext cx="1550247" cy="1550247"/>
          </a:xfrm>
          <a:custGeom>
            <a:avLst/>
            <a:gdLst>
              <a:gd name="connsiteX0" fmla="*/ 775123 w 1550247"/>
              <a:gd name="connsiteY0" fmla="*/ 0 h 1550247"/>
              <a:gd name="connsiteX1" fmla="*/ 1550247 w 1550247"/>
              <a:gd name="connsiteY1" fmla="*/ 775123 h 1550247"/>
              <a:gd name="connsiteX2" fmla="*/ 775123 w 1550247"/>
              <a:gd name="connsiteY2" fmla="*/ 1550247 h 1550247"/>
              <a:gd name="connsiteX3" fmla="*/ 0 w 1550247"/>
              <a:gd name="connsiteY3" fmla="*/ 775123 h 1550247"/>
              <a:gd name="connsiteX4" fmla="*/ 775123 w 1550247"/>
              <a:gd name="connsiteY4" fmla="*/ 0 h 1550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7" h="1550247">
                <a:moveTo>
                  <a:pt x="775123" y="0"/>
                </a:moveTo>
                <a:cubicBezTo>
                  <a:pt x="1203212" y="0"/>
                  <a:pt x="1550247" y="347035"/>
                  <a:pt x="1550247" y="775123"/>
                </a:cubicBezTo>
                <a:cubicBezTo>
                  <a:pt x="1550247" y="1203212"/>
                  <a:pt x="1203212" y="1550247"/>
                  <a:pt x="775123" y="1550247"/>
                </a:cubicBezTo>
                <a:cubicBezTo>
                  <a:pt x="347035" y="1550247"/>
                  <a:pt x="0" y="1203212"/>
                  <a:pt x="0" y="775123"/>
                </a:cubicBezTo>
                <a:cubicBezTo>
                  <a:pt x="0" y="347035"/>
                  <a:pt x="347035" y="0"/>
                  <a:pt x="77512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2624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E03288-8145-6CFC-FAD7-33EDD974DD2A}"/>
              </a:ext>
            </a:extLst>
          </p:cNvPr>
          <p:cNvSpPr>
            <a:spLocks noGrp="1"/>
          </p:cNvSpPr>
          <p:nvPr>
            <p:ph type="dt" sz="half" idx="10"/>
          </p:nvPr>
        </p:nvSpPr>
        <p:spPr>
          <a:xfrm>
            <a:off x="838200" y="6356350"/>
            <a:ext cx="2743200" cy="365125"/>
          </a:xfrm>
          <a:prstGeom prst="rect">
            <a:avLst/>
          </a:prstGeom>
        </p:spPr>
        <p:txBody>
          <a:bodyPr/>
          <a:lstStyle/>
          <a:p>
            <a:fld id="{57295213-DA8B-452A-869D-EDBBAD50E5C2}" type="datetimeFigureOut">
              <a:rPr lang="en-IN" smtClean="0"/>
              <a:t>04-05-2024</a:t>
            </a:fld>
            <a:endParaRPr lang="en-IN"/>
          </a:p>
        </p:txBody>
      </p:sp>
      <p:sp>
        <p:nvSpPr>
          <p:cNvPr id="3" name="Footer Placeholder 2">
            <a:extLst>
              <a:ext uri="{FF2B5EF4-FFF2-40B4-BE49-F238E27FC236}">
                <a16:creationId xmlns:a16="http://schemas.microsoft.com/office/drawing/2014/main" id="{379B4A99-5C53-6A5C-EC6D-9127E8AA12B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BE72521-F32D-8BB6-DD5A-83417D37516A}"/>
              </a:ext>
            </a:extLst>
          </p:cNvPr>
          <p:cNvSpPr>
            <a:spLocks noGrp="1"/>
          </p:cNvSpPr>
          <p:nvPr>
            <p:ph type="sldNum" sz="quarter" idx="12"/>
          </p:nvPr>
        </p:nvSpPr>
        <p:spPr>
          <a:xfrm>
            <a:off x="8610600" y="6356350"/>
            <a:ext cx="2743200" cy="365125"/>
          </a:xfrm>
          <a:prstGeom prst="rect">
            <a:avLst/>
          </a:prstGeom>
        </p:spPr>
        <p:txBody>
          <a:bodyPr/>
          <a:lstStyle/>
          <a:p>
            <a:fld id="{2D5B99FD-D592-446A-B1F3-DB709F4A9FD7}" type="slidenum">
              <a:rPr lang="en-IN" smtClean="0"/>
              <a:t>‹#›</a:t>
            </a:fld>
            <a:endParaRPr lang="en-IN"/>
          </a:p>
        </p:txBody>
      </p:sp>
    </p:spTree>
    <p:extLst>
      <p:ext uri="{BB962C8B-B14F-4D97-AF65-F5344CB8AC3E}">
        <p14:creationId xmlns:p14="http://schemas.microsoft.com/office/powerpoint/2010/main" val="1089650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jpe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10860"/>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6D6B328-1815-1386-423E-5B9DEE5E24CE}"/>
              </a:ext>
            </a:extLst>
          </p:cNvPr>
          <p:cNvSpPr/>
          <p:nvPr userDrawn="1"/>
        </p:nvSpPr>
        <p:spPr>
          <a:xfrm>
            <a:off x="-952500" y="-1943099"/>
            <a:ext cx="5009393" cy="5501768"/>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B23E863-F8FD-5E35-99D7-E6B49F625AC9}"/>
              </a:ext>
            </a:extLst>
          </p:cNvPr>
          <p:cNvSpPr/>
          <p:nvPr userDrawn="1"/>
        </p:nvSpPr>
        <p:spPr>
          <a:xfrm>
            <a:off x="601618" y="2870201"/>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B2DBC4B-D308-E073-8E9B-6C559C17DC33}"/>
              </a:ext>
            </a:extLst>
          </p:cNvPr>
          <p:cNvSpPr/>
          <p:nvPr userDrawn="1"/>
        </p:nvSpPr>
        <p:spPr>
          <a:xfrm>
            <a:off x="3340100" y="342755"/>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Walt Disney Logo Art iPad Air Wallpapers Free Download">
            <a:extLst>
              <a:ext uri="{FF2B5EF4-FFF2-40B4-BE49-F238E27FC236}">
                <a16:creationId xmlns:a16="http://schemas.microsoft.com/office/drawing/2014/main" id="{0C049C5D-4025-5EAD-06DC-7FF0449DE856}"/>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937607" y="5722070"/>
            <a:ext cx="1135930" cy="1135930"/>
          </a:xfrm>
          <a:prstGeom prst="rect">
            <a:avLst/>
          </a:prstGeom>
          <a:solidFill>
            <a:srgbClr val="010860"/>
          </a:solidFill>
        </p:spPr>
      </p:pic>
      <p:grpSp>
        <p:nvGrpSpPr>
          <p:cNvPr id="3" name="Group 2">
            <a:extLst>
              <a:ext uri="{FF2B5EF4-FFF2-40B4-BE49-F238E27FC236}">
                <a16:creationId xmlns:a16="http://schemas.microsoft.com/office/drawing/2014/main" id="{7396A833-F40A-C6EF-B7B2-8E92F9398CA1}"/>
              </a:ext>
            </a:extLst>
          </p:cNvPr>
          <p:cNvGrpSpPr/>
          <p:nvPr userDrawn="1"/>
        </p:nvGrpSpPr>
        <p:grpSpPr>
          <a:xfrm>
            <a:off x="-596900" y="-1028700"/>
            <a:ext cx="5537200" cy="5499101"/>
            <a:chOff x="-596900" y="-1028700"/>
            <a:chExt cx="5537200" cy="5499101"/>
          </a:xfrm>
        </p:grpSpPr>
        <p:sp>
          <p:nvSpPr>
            <p:cNvPr id="2" name="Oval 1">
              <a:extLst>
                <a:ext uri="{FF2B5EF4-FFF2-40B4-BE49-F238E27FC236}">
                  <a16:creationId xmlns:a16="http://schemas.microsoft.com/office/drawing/2014/main" id="{F538CF19-5CC1-4DBD-4394-2DFD02E1B3CD}"/>
                </a:ext>
              </a:extLst>
            </p:cNvPr>
            <p:cNvSpPr/>
            <p:nvPr userDrawn="1"/>
          </p:nvSpPr>
          <p:spPr>
            <a:xfrm>
              <a:off x="-596900" y="-1028700"/>
              <a:ext cx="4216400" cy="42164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FB7CCDF-6219-80C4-A42E-4475198F35EC}"/>
                </a:ext>
              </a:extLst>
            </p:cNvPr>
            <p:cNvSpPr/>
            <p:nvPr userDrawn="1"/>
          </p:nvSpPr>
          <p:spPr>
            <a:xfrm>
              <a:off x="736600" y="28702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0EE5D16-5E10-BE63-B53D-E01523F28ECC}"/>
                </a:ext>
              </a:extLst>
            </p:cNvPr>
            <p:cNvSpPr/>
            <p:nvPr userDrawn="1"/>
          </p:nvSpPr>
          <p:spPr>
            <a:xfrm>
              <a:off x="3340100" y="4826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85097129"/>
      </p:ext>
    </p:extLst>
  </p:cSld>
  <p:clrMap bg1="lt1" tx1="dk1" bg2="lt2" tx2="dk2" accent1="accent1" accent2="accent2" accent3="accent3" accent4="accent4" accent5="accent5" accent6="accent6" hlink="hlink" folHlink="folHlink"/>
  <p:sldLayoutIdLst>
    <p:sldLayoutId id="2147483667" r:id="rId1"/>
    <p:sldLayoutId id="2147483683" r:id="rId2"/>
    <p:sldLayoutId id="2147483682" r:id="rId3"/>
    <p:sldLayoutId id="2147483678" r:id="rId4"/>
    <p:sldLayoutId id="2147483671" r:id="rId5"/>
    <p:sldLayoutId id="2147483670" r:id="rId6"/>
    <p:sldLayoutId id="2147483669"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0860"/>
        </a:solidFill>
        <a:effectLst/>
      </p:bgPr>
    </p:bg>
    <p:spTree>
      <p:nvGrpSpPr>
        <p:cNvPr id="1" name=""/>
        <p:cNvGrpSpPr/>
        <p:nvPr/>
      </p:nvGrpSpPr>
      <p:grpSpPr>
        <a:xfrm>
          <a:off x="0" y="0"/>
          <a:ext cx="0" cy="0"/>
          <a:chOff x="0" y="0"/>
          <a:chExt cx="0" cy="0"/>
        </a:xfrm>
      </p:grpSpPr>
      <p:pic>
        <p:nvPicPr>
          <p:cNvPr id="7" name="Picture 2" descr="Walt Disney Logo Art iPad Air Wallpapers Free Download">
            <a:extLst>
              <a:ext uri="{FF2B5EF4-FFF2-40B4-BE49-F238E27FC236}">
                <a16:creationId xmlns:a16="http://schemas.microsoft.com/office/drawing/2014/main" id="{0C049C5D-4025-5EAD-06DC-7FF0449DE856}"/>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29907" y="5722070"/>
            <a:ext cx="1135930" cy="1135930"/>
          </a:xfrm>
          <a:prstGeom prst="rect">
            <a:avLst/>
          </a:prstGeom>
          <a:solidFill>
            <a:srgbClr val="010860"/>
          </a:solidFill>
        </p:spPr>
      </p:pic>
      <p:grpSp>
        <p:nvGrpSpPr>
          <p:cNvPr id="8" name="Group 7">
            <a:extLst>
              <a:ext uri="{FF2B5EF4-FFF2-40B4-BE49-F238E27FC236}">
                <a16:creationId xmlns:a16="http://schemas.microsoft.com/office/drawing/2014/main" id="{35BD2319-377F-F335-BB44-8030E4C683BF}"/>
              </a:ext>
            </a:extLst>
          </p:cNvPr>
          <p:cNvGrpSpPr/>
          <p:nvPr userDrawn="1"/>
        </p:nvGrpSpPr>
        <p:grpSpPr>
          <a:xfrm flipH="1">
            <a:off x="7277100" y="-1943099"/>
            <a:ext cx="6193755" cy="6901320"/>
            <a:chOff x="-952500" y="-1943099"/>
            <a:chExt cx="6193755" cy="6901320"/>
          </a:xfrm>
        </p:grpSpPr>
        <p:grpSp>
          <p:nvGrpSpPr>
            <p:cNvPr id="6" name="Group 5">
              <a:extLst>
                <a:ext uri="{FF2B5EF4-FFF2-40B4-BE49-F238E27FC236}">
                  <a16:creationId xmlns:a16="http://schemas.microsoft.com/office/drawing/2014/main" id="{AB87AD71-1220-BEB1-6CB1-A1C9F221CC8D}"/>
                </a:ext>
              </a:extLst>
            </p:cNvPr>
            <p:cNvGrpSpPr/>
            <p:nvPr userDrawn="1"/>
          </p:nvGrpSpPr>
          <p:grpSpPr>
            <a:xfrm>
              <a:off x="-952500" y="-1943099"/>
              <a:ext cx="6193755" cy="6901320"/>
              <a:chOff x="-952500" y="-1943099"/>
              <a:chExt cx="6193755" cy="6901320"/>
            </a:xfrm>
          </p:grpSpPr>
          <p:sp>
            <p:nvSpPr>
              <p:cNvPr id="9" name="Oval 8">
                <a:extLst>
                  <a:ext uri="{FF2B5EF4-FFF2-40B4-BE49-F238E27FC236}">
                    <a16:creationId xmlns:a16="http://schemas.microsoft.com/office/drawing/2014/main" id="{36D6B328-1815-1386-423E-5B9DEE5E24CE}"/>
                  </a:ext>
                </a:extLst>
              </p:cNvPr>
              <p:cNvSpPr/>
              <p:nvPr userDrawn="1"/>
            </p:nvSpPr>
            <p:spPr>
              <a:xfrm>
                <a:off x="-952500" y="-1943099"/>
                <a:ext cx="5009393" cy="5501768"/>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B23E863-F8FD-5E35-99D7-E6B49F625AC9}"/>
                  </a:ext>
                </a:extLst>
              </p:cNvPr>
              <p:cNvSpPr/>
              <p:nvPr userDrawn="1"/>
            </p:nvSpPr>
            <p:spPr>
              <a:xfrm>
                <a:off x="601618" y="2870201"/>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B2DBC4B-D308-E073-8E9B-6C559C17DC33}"/>
                  </a:ext>
                </a:extLst>
              </p:cNvPr>
              <p:cNvSpPr/>
              <p:nvPr userDrawn="1"/>
            </p:nvSpPr>
            <p:spPr>
              <a:xfrm>
                <a:off x="3340100" y="342755"/>
                <a:ext cx="1901155" cy="2088020"/>
              </a:xfrm>
              <a:prstGeom prst="ellipse">
                <a:avLst/>
              </a:prstGeom>
              <a:solidFill>
                <a:srgbClr val="033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 name="Group 2">
              <a:extLst>
                <a:ext uri="{FF2B5EF4-FFF2-40B4-BE49-F238E27FC236}">
                  <a16:creationId xmlns:a16="http://schemas.microsoft.com/office/drawing/2014/main" id="{7396A833-F40A-C6EF-B7B2-8E92F9398CA1}"/>
                </a:ext>
              </a:extLst>
            </p:cNvPr>
            <p:cNvGrpSpPr/>
            <p:nvPr userDrawn="1"/>
          </p:nvGrpSpPr>
          <p:grpSpPr>
            <a:xfrm>
              <a:off x="-596900" y="-1028700"/>
              <a:ext cx="5537200" cy="5499101"/>
              <a:chOff x="-596900" y="-1028700"/>
              <a:chExt cx="5537200" cy="5499101"/>
            </a:xfrm>
          </p:grpSpPr>
          <p:sp>
            <p:nvSpPr>
              <p:cNvPr id="2" name="Oval 1">
                <a:extLst>
                  <a:ext uri="{FF2B5EF4-FFF2-40B4-BE49-F238E27FC236}">
                    <a16:creationId xmlns:a16="http://schemas.microsoft.com/office/drawing/2014/main" id="{F538CF19-5CC1-4DBD-4394-2DFD02E1B3CD}"/>
                  </a:ext>
                </a:extLst>
              </p:cNvPr>
              <p:cNvSpPr/>
              <p:nvPr userDrawn="1"/>
            </p:nvSpPr>
            <p:spPr>
              <a:xfrm>
                <a:off x="-596900" y="-1028700"/>
                <a:ext cx="4216400" cy="42164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FB7CCDF-6219-80C4-A42E-4475198F35EC}"/>
                  </a:ext>
                </a:extLst>
              </p:cNvPr>
              <p:cNvSpPr/>
              <p:nvPr userDrawn="1"/>
            </p:nvSpPr>
            <p:spPr>
              <a:xfrm>
                <a:off x="736600" y="28702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90EE5D16-5E10-BE63-B53D-E01523F28ECC}"/>
                  </a:ext>
                </a:extLst>
              </p:cNvPr>
              <p:cNvSpPr/>
              <p:nvPr userDrawn="1"/>
            </p:nvSpPr>
            <p:spPr>
              <a:xfrm>
                <a:off x="3340100" y="482601"/>
                <a:ext cx="1600200" cy="1600200"/>
              </a:xfrm>
              <a:prstGeom prst="ellipse">
                <a:avLst/>
              </a:prstGeom>
              <a:solidFill>
                <a:srgbClr val="000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3163000202"/>
      </p:ext>
    </p:extLst>
  </p:cSld>
  <p:clrMap bg1="lt1" tx1="dk1" bg2="lt2" tx2="dk2" accent1="accent1" accent2="accent2" accent3="accent3" accent4="accent4" accent5="accent5" accent6="accent6" hlink="hlink" folHlink="folHlink"/>
  <p:sldLayoutIdLst>
    <p:sldLayoutId id="2147483673" r:id="rId1"/>
    <p:sldLayoutId id="2147483681" r:id="rId2"/>
    <p:sldLayoutId id="2147483680" r:id="rId3"/>
    <p:sldLayoutId id="2147483679" r:id="rId4"/>
    <p:sldLayoutId id="2147483674" r:id="rId5"/>
    <p:sldLayoutId id="2147483675" r:id="rId6"/>
    <p:sldLayoutId id="2147483676" r:id="rId7"/>
    <p:sldLayoutId id="214748367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36F12-1F34-BA13-CB39-BFD9DB184CB2}"/>
              </a:ext>
            </a:extLst>
          </p:cNvPr>
          <p:cNvSpPr/>
          <p:nvPr/>
        </p:nvSpPr>
        <p:spPr>
          <a:xfrm>
            <a:off x="1988457" y="609598"/>
            <a:ext cx="10784114" cy="1107996"/>
          </a:xfrm>
          <a:prstGeom prst="rect">
            <a:avLst/>
          </a:prstGeom>
          <a:noFill/>
        </p:spPr>
        <p:txBody>
          <a:bodyPr wrap="square" lIns="91440" tIns="45720" rIns="91440" bIns="45720">
            <a:spAutoFit/>
          </a:bodyPr>
          <a:lstStyle/>
          <a:p>
            <a:pPr algn="ctr"/>
            <a:r>
              <a:rPr lang="en-US" sz="6600" dirty="0">
                <a:ln w="0"/>
                <a:solidFill>
                  <a:schemeClr val="bg1">
                    <a:lumMod val="85000"/>
                  </a:schemeClr>
                </a:solidFill>
                <a:effectLst>
                  <a:outerShdw blurRad="38100" dist="19050" dir="2700000" algn="tl" rotWithShape="0">
                    <a:schemeClr val="dk1">
                      <a:alpha val="40000"/>
                    </a:schemeClr>
                  </a:outerShdw>
                </a:effectLst>
              </a:rPr>
              <a:t>SMART LOCATION ALARM</a:t>
            </a:r>
            <a:endParaRPr lang="en-US" sz="6600" b="0" cap="none" spc="0" dirty="0">
              <a:ln w="0"/>
              <a:solidFill>
                <a:schemeClr val="bg1">
                  <a:lumMod val="8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8198082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59ACDF7-5195-4968-3354-9A9257FFBCC1}"/>
              </a:ext>
            </a:extLst>
          </p:cNvPr>
          <p:cNvSpPr/>
          <p:nvPr/>
        </p:nvSpPr>
        <p:spPr>
          <a:xfrm>
            <a:off x="1235075" y="1902554"/>
            <a:ext cx="1742928" cy="1742928"/>
          </a:xfrm>
          <a:prstGeom prst="ellipse">
            <a:avLst/>
          </a:prstGeom>
          <a:noFill/>
          <a:ln>
            <a:solidFill>
              <a:srgbClr val="B46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F9566EA-1AA6-A87D-39EB-55491AFB5BC3}"/>
              </a:ext>
            </a:extLst>
          </p:cNvPr>
          <p:cNvSpPr txBox="1"/>
          <p:nvPr/>
        </p:nvSpPr>
        <p:spPr>
          <a:xfrm>
            <a:off x="1813700" y="889733"/>
            <a:ext cx="2243178"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TEAM MATES</a:t>
            </a:r>
          </a:p>
        </p:txBody>
      </p:sp>
      <p:sp>
        <p:nvSpPr>
          <p:cNvPr id="5" name="Rectangle: Rounded Corners 4">
            <a:extLst>
              <a:ext uri="{FF2B5EF4-FFF2-40B4-BE49-F238E27FC236}">
                <a16:creationId xmlns:a16="http://schemas.microsoft.com/office/drawing/2014/main" id="{5CBC9753-9007-9DB4-56EF-DAAA65C552D0}"/>
              </a:ext>
            </a:extLst>
          </p:cNvPr>
          <p:cNvSpPr/>
          <p:nvPr/>
        </p:nvSpPr>
        <p:spPr>
          <a:xfrm>
            <a:off x="1348121" y="800184"/>
            <a:ext cx="3400425"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22BC5AF-D0C6-90AE-60C3-72A6B7198641}"/>
              </a:ext>
            </a:extLst>
          </p:cNvPr>
          <p:cNvSpPr txBox="1"/>
          <p:nvPr/>
        </p:nvSpPr>
        <p:spPr>
          <a:xfrm>
            <a:off x="3264668" y="2299551"/>
            <a:ext cx="1800493"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IN" dirty="0" err="1">
                <a:solidFill>
                  <a:schemeClr val="bg1"/>
                </a:solidFill>
                <a:latin typeface="Roboto Serif SemiBold" pitchFamily="2" charset="0"/>
                <a:cs typeface="Roboto Serif SemiBold" pitchFamily="2" charset="0"/>
              </a:rPr>
              <a:t>Sanjai</a:t>
            </a:r>
            <a:r>
              <a:rPr lang="en-IN" dirty="0">
                <a:solidFill>
                  <a:schemeClr val="bg1"/>
                </a:solidFill>
                <a:latin typeface="Roboto Serif SemiBold" pitchFamily="2" charset="0"/>
                <a:cs typeface="Roboto Serif SemiBold" pitchFamily="2" charset="0"/>
              </a:rPr>
              <a:t> Kumar R</a:t>
            </a:r>
          </a:p>
        </p:txBody>
      </p:sp>
      <p:sp>
        <p:nvSpPr>
          <p:cNvPr id="11" name="Oval 10">
            <a:extLst>
              <a:ext uri="{FF2B5EF4-FFF2-40B4-BE49-F238E27FC236}">
                <a16:creationId xmlns:a16="http://schemas.microsoft.com/office/drawing/2014/main" id="{007F8F4C-80B1-6E56-5A9A-4D5A82E0FA7D}"/>
              </a:ext>
            </a:extLst>
          </p:cNvPr>
          <p:cNvSpPr/>
          <p:nvPr/>
        </p:nvSpPr>
        <p:spPr>
          <a:xfrm>
            <a:off x="1235075" y="4360433"/>
            <a:ext cx="1742928" cy="1742928"/>
          </a:xfrm>
          <a:prstGeom prst="ellipse">
            <a:avLst/>
          </a:prstGeom>
          <a:noFill/>
          <a:ln>
            <a:solidFill>
              <a:srgbClr val="B46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7DD1F68-C271-E057-78D6-59081E20D32E}"/>
              </a:ext>
            </a:extLst>
          </p:cNvPr>
          <p:cNvSpPr txBox="1"/>
          <p:nvPr/>
        </p:nvSpPr>
        <p:spPr>
          <a:xfrm>
            <a:off x="3264668" y="4757430"/>
            <a:ext cx="133882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a:solidFill>
                  <a:schemeClr val="bg1"/>
                </a:solidFill>
                <a:latin typeface="Roboto Serif SemiBold" pitchFamily="2" charset="0"/>
                <a:cs typeface="Roboto Serif SemiBold" pitchFamily="2" charset="0"/>
              </a:rPr>
              <a:t>Kumaran S</a:t>
            </a:r>
            <a:endParaRPr lang="en-IN" dirty="0">
              <a:solidFill>
                <a:schemeClr val="bg1"/>
              </a:solidFill>
              <a:latin typeface="Roboto Serif SemiBold" pitchFamily="2" charset="0"/>
              <a:cs typeface="Roboto Serif SemiBold" pitchFamily="2" charset="0"/>
            </a:endParaRPr>
          </a:p>
        </p:txBody>
      </p:sp>
      <p:pic>
        <p:nvPicPr>
          <p:cNvPr id="20" name="Picture Placeholder 19" descr="A picture containing person, clothing&#10;&#10;Description automatically generated">
            <a:extLst>
              <a:ext uri="{FF2B5EF4-FFF2-40B4-BE49-F238E27FC236}">
                <a16:creationId xmlns:a16="http://schemas.microsoft.com/office/drawing/2014/main" id="{6E1FF2ED-B510-3EA2-DE30-FABB1E92DBE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10396" b="22938"/>
          <a:stretch/>
        </p:blipFill>
        <p:spPr>
          <a:xfrm>
            <a:off x="1348121" y="4472445"/>
            <a:ext cx="1518904" cy="1518904"/>
          </a:xfrm>
        </p:spPr>
      </p:pic>
      <p:pic>
        <p:nvPicPr>
          <p:cNvPr id="22" name="Picture Placeholder 21">
            <a:extLst>
              <a:ext uri="{FF2B5EF4-FFF2-40B4-BE49-F238E27FC236}">
                <a16:creationId xmlns:a16="http://schemas.microsoft.com/office/drawing/2014/main" id="{EE0E18CF-4150-6D52-D94A-04B692B05AC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297" b="11297"/>
          <a:stretch>
            <a:fillRect/>
          </a:stretch>
        </p:blipFill>
        <p:spPr/>
      </p:pic>
    </p:spTree>
    <p:extLst>
      <p:ext uri="{BB962C8B-B14F-4D97-AF65-F5344CB8AC3E}">
        <p14:creationId xmlns:p14="http://schemas.microsoft.com/office/powerpoint/2010/main" val="9847098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par>
                              <p:cTn id="12" fill="hold">
                                <p:stCondLst>
                                  <p:cond delay="1000"/>
                                </p:stCondLst>
                                <p:childTnLst>
                                  <p:par>
                                    <p:cTn id="13" presetID="2" presetClass="entr" presetSubtype="8" accel="32000" fill="hold" grpId="0" nodeType="afterEffect" p14:presetBounceEnd="44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44000">
                                          <p:cBhvr additive="base">
                                            <p:cTn id="15" dur="50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accel="32000" fill="hold" grpId="0" nodeType="afterEffect" p14:presetBounceEnd="44000">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14:bounceEnd="44000">
                                          <p:cBhvr additive="base">
                                            <p:cTn id="20" dur="500" fill="hold"/>
                                            <p:tgtEl>
                                              <p:spTgt spid="7"/>
                                            </p:tgtEl>
                                            <p:attrNameLst>
                                              <p:attrName>ppt_x</p:attrName>
                                            </p:attrNameLst>
                                          </p:cBhvr>
                                          <p:tavLst>
                                            <p:tav tm="0">
                                              <p:val>
                                                <p:strVal val="0-#ppt_w/2"/>
                                              </p:val>
                                            </p:tav>
                                            <p:tav tm="100000">
                                              <p:val>
                                                <p:strVal val="#ppt_x"/>
                                              </p:val>
                                            </p:tav>
                                          </p:tavLst>
                                        </p:anim>
                                        <p:anim calcmode="lin" valueType="num" p14:bounceEnd="44000">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accel="32000" fill="hold" grpId="0" nodeType="afterEffect" p14:presetBounceEnd="44000">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14:bounceEnd="44000">
                                          <p:cBhvr additive="base">
                                            <p:cTn id="25"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8" accel="32000" fill="hold" nodeType="withEffect" p14:presetBounceEnd="44000">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14:bounceEnd="44000">
                                          <p:cBhvr additive="base">
                                            <p:cTn id="29" dur="500" fill="hold"/>
                                            <p:tgtEl>
                                              <p:spTgt spid="20"/>
                                            </p:tgtEl>
                                            <p:attrNameLst>
                                              <p:attrName>ppt_x</p:attrName>
                                            </p:attrNameLst>
                                          </p:cBhvr>
                                          <p:tavLst>
                                            <p:tav tm="0">
                                              <p:val>
                                                <p:strVal val="0-#ppt_w/2"/>
                                              </p:val>
                                            </p:tav>
                                            <p:tav tm="100000">
                                              <p:val>
                                                <p:strVal val="#ppt_x"/>
                                              </p:val>
                                            </p:tav>
                                          </p:tavLst>
                                        </p:anim>
                                        <p:anim calcmode="lin" valueType="num" p14:bounceEnd="44000">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accel="32000" fill="hold" grpId="0" nodeType="afterEffect" p14:presetBounceEnd="44000">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14:bounceEnd="44000">
                                          <p:cBhvr additive="base">
                                            <p:cTn id="34" dur="500" fill="hold"/>
                                            <p:tgtEl>
                                              <p:spTgt spid="12"/>
                                            </p:tgtEl>
                                            <p:attrNameLst>
                                              <p:attrName>ppt_x</p:attrName>
                                            </p:attrNameLst>
                                          </p:cBhvr>
                                          <p:tavLst>
                                            <p:tav tm="0">
                                              <p:val>
                                                <p:strVal val="0-#ppt_w/2"/>
                                              </p:val>
                                            </p:tav>
                                            <p:tav tm="100000">
                                              <p:val>
                                                <p:strVal val="#ppt_x"/>
                                              </p:val>
                                            </p:tav>
                                          </p:tavLst>
                                        </p:anim>
                                        <p:anim calcmode="lin" valueType="num" p14:bounceEnd="44000">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7" grpId="0"/>
          <p:bldP spid="11" grpId="0" animBg="1"/>
          <p:bldP spid="1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par>
                              <p:cTn id="12" fill="hold">
                                <p:stCondLst>
                                  <p:cond delay="1000"/>
                                </p:stCondLst>
                                <p:childTnLst>
                                  <p:par>
                                    <p:cTn id="13" presetID="2" presetClass="entr" presetSubtype="8" accel="3200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accel="32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accel="3200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8" accel="3200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0-#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8" accel="3200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7" grpId="0"/>
          <p:bldP spid="11" grpId="0" animBg="1"/>
          <p:bldP spid="1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59ACDF7-5195-4968-3354-9A9257FFBCC1}"/>
              </a:ext>
            </a:extLst>
          </p:cNvPr>
          <p:cNvSpPr/>
          <p:nvPr/>
        </p:nvSpPr>
        <p:spPr>
          <a:xfrm>
            <a:off x="1235075" y="1902554"/>
            <a:ext cx="1742928" cy="1742928"/>
          </a:xfrm>
          <a:prstGeom prst="ellipse">
            <a:avLst/>
          </a:prstGeom>
          <a:noFill/>
          <a:ln>
            <a:solidFill>
              <a:srgbClr val="B46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F9566EA-1AA6-A87D-39EB-55491AFB5BC3}"/>
              </a:ext>
            </a:extLst>
          </p:cNvPr>
          <p:cNvSpPr txBox="1"/>
          <p:nvPr/>
        </p:nvSpPr>
        <p:spPr>
          <a:xfrm>
            <a:off x="1813700" y="889733"/>
            <a:ext cx="2243178"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TEAM MATES</a:t>
            </a:r>
          </a:p>
        </p:txBody>
      </p:sp>
      <p:sp>
        <p:nvSpPr>
          <p:cNvPr id="5" name="Rectangle: Rounded Corners 4">
            <a:extLst>
              <a:ext uri="{FF2B5EF4-FFF2-40B4-BE49-F238E27FC236}">
                <a16:creationId xmlns:a16="http://schemas.microsoft.com/office/drawing/2014/main" id="{5CBC9753-9007-9DB4-56EF-DAAA65C552D0}"/>
              </a:ext>
            </a:extLst>
          </p:cNvPr>
          <p:cNvSpPr/>
          <p:nvPr/>
        </p:nvSpPr>
        <p:spPr>
          <a:xfrm>
            <a:off x="1235075" y="783931"/>
            <a:ext cx="3400425"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22BC5AF-D0C6-90AE-60C3-72A6B7198641}"/>
              </a:ext>
            </a:extLst>
          </p:cNvPr>
          <p:cNvSpPr txBox="1"/>
          <p:nvPr/>
        </p:nvSpPr>
        <p:spPr>
          <a:xfrm>
            <a:off x="3264668" y="2299551"/>
            <a:ext cx="208262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IN" dirty="0">
                <a:solidFill>
                  <a:schemeClr val="bg1"/>
                </a:solidFill>
                <a:latin typeface="Roboto Serif SemiBold" pitchFamily="2" charset="0"/>
                <a:cs typeface="Roboto Serif SemiBold" pitchFamily="2" charset="0"/>
              </a:rPr>
              <a:t>Santosh Charan R</a:t>
            </a:r>
          </a:p>
        </p:txBody>
      </p:sp>
      <p:sp>
        <p:nvSpPr>
          <p:cNvPr id="11" name="Oval 10">
            <a:extLst>
              <a:ext uri="{FF2B5EF4-FFF2-40B4-BE49-F238E27FC236}">
                <a16:creationId xmlns:a16="http://schemas.microsoft.com/office/drawing/2014/main" id="{007F8F4C-80B1-6E56-5A9A-4D5A82E0FA7D}"/>
              </a:ext>
            </a:extLst>
          </p:cNvPr>
          <p:cNvSpPr/>
          <p:nvPr/>
        </p:nvSpPr>
        <p:spPr>
          <a:xfrm>
            <a:off x="1235075" y="4360433"/>
            <a:ext cx="1742928" cy="1742928"/>
          </a:xfrm>
          <a:prstGeom prst="ellipse">
            <a:avLst/>
          </a:prstGeom>
          <a:noFill/>
          <a:ln>
            <a:solidFill>
              <a:srgbClr val="B46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7DD1F68-C271-E057-78D6-59081E20D32E}"/>
              </a:ext>
            </a:extLst>
          </p:cNvPr>
          <p:cNvSpPr txBox="1"/>
          <p:nvPr/>
        </p:nvSpPr>
        <p:spPr>
          <a:xfrm>
            <a:off x="3264668" y="4757430"/>
            <a:ext cx="1556965"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dirty="0">
                <a:solidFill>
                  <a:schemeClr val="bg1"/>
                </a:solidFill>
                <a:latin typeface="Roboto Serif SemiBold" pitchFamily="2" charset="0"/>
                <a:cs typeface="Roboto Serif SemiBold" pitchFamily="2" charset="0"/>
              </a:rPr>
              <a:t>Tamil </a:t>
            </a:r>
            <a:r>
              <a:rPr lang="en-US" dirty="0" err="1">
                <a:solidFill>
                  <a:schemeClr val="bg1"/>
                </a:solidFill>
                <a:latin typeface="Roboto Serif SemiBold" pitchFamily="2" charset="0"/>
                <a:cs typeface="Roboto Serif SemiBold" pitchFamily="2" charset="0"/>
              </a:rPr>
              <a:t>Amitraj</a:t>
            </a:r>
            <a:r>
              <a:rPr lang="en-US" dirty="0">
                <a:solidFill>
                  <a:schemeClr val="bg1"/>
                </a:solidFill>
                <a:latin typeface="Roboto Serif SemiBold" pitchFamily="2" charset="0"/>
                <a:cs typeface="Roboto Serif SemiBold" pitchFamily="2" charset="0"/>
              </a:rPr>
              <a:t> </a:t>
            </a:r>
            <a:endParaRPr lang="en-IN" dirty="0">
              <a:solidFill>
                <a:schemeClr val="bg1"/>
              </a:solidFill>
              <a:latin typeface="Roboto Serif SemiBold" pitchFamily="2" charset="0"/>
              <a:cs typeface="Roboto Serif SemiBold" pitchFamily="2" charset="0"/>
            </a:endParaRPr>
          </a:p>
        </p:txBody>
      </p:sp>
      <p:pic>
        <p:nvPicPr>
          <p:cNvPr id="18" name="Picture Placeholder 17" descr="A person wearing a hat&#10;&#10;Description automatically generated with medium confidence">
            <a:extLst>
              <a:ext uri="{FF2B5EF4-FFF2-40B4-BE49-F238E27FC236}">
                <a16:creationId xmlns:a16="http://schemas.microsoft.com/office/drawing/2014/main" id="{50E3F100-5D70-0425-3A0F-298E06E8C3D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916" b="28417"/>
          <a:stretch/>
        </p:blipFill>
        <p:spPr>
          <a:xfrm>
            <a:off x="1333833" y="2014566"/>
            <a:ext cx="1518904" cy="1518904"/>
          </a:xfrm>
        </p:spPr>
      </p:pic>
      <p:pic>
        <p:nvPicPr>
          <p:cNvPr id="20" name="Picture Placeholder 19" descr="A picture containing person, clothing&#10;&#10;Description automatically generated">
            <a:extLst>
              <a:ext uri="{FF2B5EF4-FFF2-40B4-BE49-F238E27FC236}">
                <a16:creationId xmlns:a16="http://schemas.microsoft.com/office/drawing/2014/main" id="{6E1FF2ED-B510-3EA2-DE30-FABB1E92DBE2}"/>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0396" b="22938"/>
          <a:stretch/>
        </p:blipFill>
        <p:spPr>
          <a:xfrm>
            <a:off x="1348121" y="4472445"/>
            <a:ext cx="1518904" cy="1518904"/>
          </a:xfrm>
        </p:spPr>
      </p:pic>
    </p:spTree>
    <p:extLst>
      <p:ext uri="{BB962C8B-B14F-4D97-AF65-F5344CB8AC3E}">
        <p14:creationId xmlns:p14="http://schemas.microsoft.com/office/powerpoint/2010/main" val="9332721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par>
                              <p:cTn id="12" fill="hold">
                                <p:stCondLst>
                                  <p:cond delay="1000"/>
                                </p:stCondLst>
                                <p:childTnLst>
                                  <p:par>
                                    <p:cTn id="13" presetID="2" presetClass="entr" presetSubtype="8" accel="32000" fill="hold" grpId="0" nodeType="afterEffect" p14:presetBounceEnd="44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44000">
                                          <p:cBhvr additive="base">
                                            <p:cTn id="15" dur="50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accel="32000" fill="hold" nodeType="withEffect" p14:presetBounceEnd="44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44000">
                                          <p:cBhvr additive="base">
                                            <p:cTn id="19" dur="500" fill="hold"/>
                                            <p:tgtEl>
                                              <p:spTgt spid="18"/>
                                            </p:tgtEl>
                                            <p:attrNameLst>
                                              <p:attrName>ppt_x</p:attrName>
                                            </p:attrNameLst>
                                          </p:cBhvr>
                                          <p:tavLst>
                                            <p:tav tm="0">
                                              <p:val>
                                                <p:strVal val="0-#ppt_w/2"/>
                                              </p:val>
                                            </p:tav>
                                            <p:tav tm="100000">
                                              <p:val>
                                                <p:strVal val="#ppt_x"/>
                                              </p:val>
                                            </p:tav>
                                          </p:tavLst>
                                        </p:anim>
                                        <p:anim calcmode="lin" valueType="num" p14:bounceEnd="44000">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accel="32000" fill="hold" grpId="0" nodeType="afterEffect" p14:presetBounceEnd="44000">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44000">
                                          <p:cBhvr additive="base">
                                            <p:cTn id="24" dur="500" fill="hold"/>
                                            <p:tgtEl>
                                              <p:spTgt spid="7"/>
                                            </p:tgtEl>
                                            <p:attrNameLst>
                                              <p:attrName>ppt_x</p:attrName>
                                            </p:attrNameLst>
                                          </p:cBhvr>
                                          <p:tavLst>
                                            <p:tav tm="0">
                                              <p:val>
                                                <p:strVal val="0-#ppt_w/2"/>
                                              </p:val>
                                            </p:tav>
                                            <p:tav tm="100000">
                                              <p:val>
                                                <p:strVal val="#ppt_x"/>
                                              </p:val>
                                            </p:tav>
                                          </p:tavLst>
                                        </p:anim>
                                        <p:anim calcmode="lin" valueType="num" p14:bounceEnd="44000">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accel="32000" fill="hold" grpId="0" nodeType="afterEffect" p14:presetBounceEnd="44000">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14:bounceEnd="44000">
                                          <p:cBhvr additive="base">
                                            <p:cTn id="29"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30" dur="500" fill="hold"/>
                                            <p:tgtEl>
                                              <p:spTgt spid="11"/>
                                            </p:tgtEl>
                                            <p:attrNameLst>
                                              <p:attrName>ppt_y</p:attrName>
                                            </p:attrNameLst>
                                          </p:cBhvr>
                                          <p:tavLst>
                                            <p:tav tm="0">
                                              <p:val>
                                                <p:strVal val="#ppt_y"/>
                                              </p:val>
                                            </p:tav>
                                            <p:tav tm="100000">
                                              <p:val>
                                                <p:strVal val="#ppt_y"/>
                                              </p:val>
                                            </p:tav>
                                          </p:tavLst>
                                        </p:anim>
                                      </p:childTnLst>
                                    </p:cTn>
                                  </p:par>
                                  <p:par>
                                    <p:cTn id="31" presetID="2" presetClass="entr" presetSubtype="8" accel="32000" fill="hold" nodeType="withEffect" p14:presetBounceEnd="44000">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14:bounceEnd="44000">
                                          <p:cBhvr additive="base">
                                            <p:cTn id="33" dur="500" fill="hold"/>
                                            <p:tgtEl>
                                              <p:spTgt spid="20"/>
                                            </p:tgtEl>
                                            <p:attrNameLst>
                                              <p:attrName>ppt_x</p:attrName>
                                            </p:attrNameLst>
                                          </p:cBhvr>
                                          <p:tavLst>
                                            <p:tav tm="0">
                                              <p:val>
                                                <p:strVal val="0-#ppt_w/2"/>
                                              </p:val>
                                            </p:tav>
                                            <p:tav tm="100000">
                                              <p:val>
                                                <p:strVal val="#ppt_x"/>
                                              </p:val>
                                            </p:tav>
                                          </p:tavLst>
                                        </p:anim>
                                        <p:anim calcmode="lin" valueType="num" p14:bounceEnd="44000">
                                          <p:cBhvr additive="base">
                                            <p:cTn id="34" dur="500" fill="hold"/>
                                            <p:tgtEl>
                                              <p:spTgt spid="20"/>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 presetClass="entr" presetSubtype="8" accel="32000" fill="hold" grpId="0" nodeType="afterEffect" p14:presetBounceEnd="44000">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14:bounceEnd="44000">
                                          <p:cBhvr additive="base">
                                            <p:cTn id="38" dur="500" fill="hold"/>
                                            <p:tgtEl>
                                              <p:spTgt spid="12"/>
                                            </p:tgtEl>
                                            <p:attrNameLst>
                                              <p:attrName>ppt_x</p:attrName>
                                            </p:attrNameLst>
                                          </p:cBhvr>
                                          <p:tavLst>
                                            <p:tav tm="0">
                                              <p:val>
                                                <p:strVal val="0-#ppt_w/2"/>
                                              </p:val>
                                            </p:tav>
                                            <p:tav tm="100000">
                                              <p:val>
                                                <p:strVal val="#ppt_x"/>
                                              </p:val>
                                            </p:tav>
                                          </p:tavLst>
                                        </p:anim>
                                        <p:anim calcmode="lin" valueType="num" p14:bounceEnd="44000">
                                          <p:cBhvr additive="base">
                                            <p:cTn id="3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7" grpId="0"/>
          <p:bldP spid="11" grpId="0" animBg="1"/>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1000"/>
                                            <p:tgtEl>
                                              <p:spTgt spid="5"/>
                                            </p:tgtEl>
                                          </p:cBhvr>
                                        </p:animEffect>
                                      </p:childTnLst>
                                    </p:cTn>
                                  </p:par>
                                </p:childTnLst>
                              </p:cTn>
                            </p:par>
                            <p:par>
                              <p:cTn id="12" fill="hold">
                                <p:stCondLst>
                                  <p:cond delay="1000"/>
                                </p:stCondLst>
                                <p:childTnLst>
                                  <p:par>
                                    <p:cTn id="13" presetID="2" presetClass="entr" presetSubtype="8" accel="3200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accel="3200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accel="3200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accel="32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par>
                                    <p:cTn id="31" presetID="2" presetClass="entr" presetSubtype="8" accel="3200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0-#ppt_w/2"/>
                                              </p:val>
                                            </p:tav>
                                            <p:tav tm="100000">
                                              <p:val>
                                                <p:strVal val="#ppt_x"/>
                                              </p:val>
                                            </p:tav>
                                          </p:tavLst>
                                        </p:anim>
                                        <p:anim calcmode="lin" valueType="num">
                                          <p:cBhvr additive="base">
                                            <p:cTn id="34" dur="500" fill="hold"/>
                                            <p:tgtEl>
                                              <p:spTgt spid="20"/>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 presetClass="entr" presetSubtype="8" accel="3200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0-#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7" grpId="0"/>
          <p:bldP spid="11" grpId="0" animBg="1"/>
          <p:bldP spid="1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759DA-2598-A676-5D46-99114C09AA94}"/>
              </a:ext>
            </a:extLst>
          </p:cNvPr>
          <p:cNvSpPr txBox="1"/>
          <p:nvPr/>
        </p:nvSpPr>
        <p:spPr>
          <a:xfrm>
            <a:off x="6000750" y="2413337"/>
            <a:ext cx="4078361"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IN" sz="6000" dirty="0">
                <a:solidFill>
                  <a:schemeClr val="bg1"/>
                </a:solidFill>
                <a:latin typeface="Roboto Serif ExtraBold" pitchFamily="2" charset="0"/>
                <a:cs typeface="Roboto Serif ExtraBold" pitchFamily="2" charset="0"/>
              </a:rPr>
              <a:t>THANKS !</a:t>
            </a:r>
          </a:p>
        </p:txBody>
      </p:sp>
    </p:spTree>
    <p:extLst>
      <p:ext uri="{BB962C8B-B14F-4D97-AF65-F5344CB8AC3E}">
        <p14:creationId xmlns:p14="http://schemas.microsoft.com/office/powerpoint/2010/main" val="36444122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7AD692-5ED6-7EDF-97FE-A9E7F0F63F7F}"/>
              </a:ext>
            </a:extLst>
          </p:cNvPr>
          <p:cNvSpPr txBox="1"/>
          <p:nvPr/>
        </p:nvSpPr>
        <p:spPr>
          <a:xfrm>
            <a:off x="4705858" y="2043953"/>
            <a:ext cx="7486142" cy="3276282"/>
          </a:xfrm>
          <a:prstGeom prst="rect">
            <a:avLst/>
          </a:prstGeom>
          <a:noFill/>
        </p:spPr>
        <p:txBody>
          <a:bodyPr wrap="square" rtlCol="0">
            <a:spAutoFit/>
          </a:bodyPr>
          <a:lstStyle/>
          <a:p>
            <a:pPr algn="ctr">
              <a:lnSpc>
                <a:spcPct val="150000"/>
              </a:lnSpc>
            </a:pPr>
            <a:r>
              <a:rPr lang="en-US" sz="2000" dirty="0">
                <a:solidFill>
                  <a:schemeClr val="bg1"/>
                </a:solidFill>
              </a:rPr>
              <a:t>Smart Location Alarm is a web application designed to enhance travel experiences by providing real-time notifications when users reach their destinations. Users input their destination and the app tracks their progress using GPS API. It offers notification, integrates with mapping services, and sends alerts as the destination approaches. Overall, Smart Location Alarm simplifies travel and ensures users arrive at their destinations informed and on time</a:t>
            </a:r>
            <a:r>
              <a:rPr lang="en-US" dirty="0"/>
              <a:t>.</a:t>
            </a:r>
            <a:r>
              <a:rPr lang="en-US" sz="1200" i="0" dirty="0">
                <a:solidFill>
                  <a:schemeClr val="bg1"/>
                </a:solidFill>
                <a:effectLst/>
                <a:latin typeface="Roboto Serif Light" pitchFamily="2" charset="0"/>
                <a:ea typeface="Open Sans" panose="020B0606030504020204" pitchFamily="34" charset="0"/>
                <a:cs typeface="Roboto Serif Light" pitchFamily="2" charset="0"/>
              </a:rPr>
              <a:t>. </a:t>
            </a:r>
            <a:endParaRPr lang="en-IN" sz="1200" dirty="0">
              <a:solidFill>
                <a:schemeClr val="bg1"/>
              </a:solidFill>
              <a:latin typeface="Roboto Serif Light" pitchFamily="2" charset="0"/>
              <a:ea typeface="Open Sans" panose="020B0606030504020204" pitchFamily="34" charset="0"/>
              <a:cs typeface="Roboto Serif Light" pitchFamily="2" charset="0"/>
            </a:endParaRPr>
          </a:p>
        </p:txBody>
      </p:sp>
      <p:sp>
        <p:nvSpPr>
          <p:cNvPr id="3" name="TextBox 2">
            <a:extLst>
              <a:ext uri="{FF2B5EF4-FFF2-40B4-BE49-F238E27FC236}">
                <a16:creationId xmlns:a16="http://schemas.microsoft.com/office/drawing/2014/main" id="{2BDA5223-816F-0556-BF37-B62F4B5BD6C7}"/>
              </a:ext>
            </a:extLst>
          </p:cNvPr>
          <p:cNvSpPr txBox="1"/>
          <p:nvPr/>
        </p:nvSpPr>
        <p:spPr>
          <a:xfrm>
            <a:off x="7079650" y="882436"/>
            <a:ext cx="287893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ABOUT OUR APP </a:t>
            </a:r>
          </a:p>
        </p:txBody>
      </p:sp>
      <p:sp>
        <p:nvSpPr>
          <p:cNvPr id="10" name="Rectangle: Rounded Corners 9">
            <a:extLst>
              <a:ext uri="{FF2B5EF4-FFF2-40B4-BE49-F238E27FC236}">
                <a16:creationId xmlns:a16="http://schemas.microsoft.com/office/drawing/2014/main" id="{1D5D6635-71E9-5E42-D90C-9DB9B89C75B1}"/>
              </a:ext>
            </a:extLst>
          </p:cNvPr>
          <p:cNvSpPr/>
          <p:nvPr/>
        </p:nvSpPr>
        <p:spPr>
          <a:xfrm>
            <a:off x="6096000" y="786093"/>
            <a:ext cx="4573211"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255098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6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0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0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0"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A98E0-37A1-6100-725F-BBEF4ACEBF7C}"/>
              </a:ext>
            </a:extLst>
          </p:cNvPr>
          <p:cNvSpPr txBox="1"/>
          <p:nvPr/>
        </p:nvSpPr>
        <p:spPr>
          <a:xfrm>
            <a:off x="1627793" y="889733"/>
            <a:ext cx="3884397"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GOALS &amp; OBJECTIVES</a:t>
            </a:r>
          </a:p>
        </p:txBody>
      </p:sp>
      <p:sp>
        <p:nvSpPr>
          <p:cNvPr id="3" name="Rectangle: Rounded Corners 2">
            <a:extLst>
              <a:ext uri="{FF2B5EF4-FFF2-40B4-BE49-F238E27FC236}">
                <a16:creationId xmlns:a16="http://schemas.microsoft.com/office/drawing/2014/main" id="{474F091A-BCE1-7EDD-7ACB-5B2B080CF59F}"/>
              </a:ext>
            </a:extLst>
          </p:cNvPr>
          <p:cNvSpPr/>
          <p:nvPr/>
        </p:nvSpPr>
        <p:spPr>
          <a:xfrm>
            <a:off x="1235075" y="783931"/>
            <a:ext cx="4573211"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B1BDAF6-DBD7-E2C6-F1B2-C2435A068592}"/>
              </a:ext>
            </a:extLst>
          </p:cNvPr>
          <p:cNvSpPr txBox="1"/>
          <p:nvPr/>
        </p:nvSpPr>
        <p:spPr>
          <a:xfrm>
            <a:off x="1307533" y="2030178"/>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01</a:t>
            </a:r>
          </a:p>
        </p:txBody>
      </p:sp>
      <p:sp>
        <p:nvSpPr>
          <p:cNvPr id="18" name="TextBox 17">
            <a:extLst>
              <a:ext uri="{FF2B5EF4-FFF2-40B4-BE49-F238E27FC236}">
                <a16:creationId xmlns:a16="http://schemas.microsoft.com/office/drawing/2014/main" id="{C701368B-E659-D968-1AB1-83C18D5DC432}"/>
              </a:ext>
            </a:extLst>
          </p:cNvPr>
          <p:cNvSpPr txBox="1"/>
          <p:nvPr/>
        </p:nvSpPr>
        <p:spPr>
          <a:xfrm>
            <a:off x="2031457" y="1958664"/>
            <a:ext cx="4170045" cy="1323439"/>
          </a:xfrm>
          <a:prstGeom prst="rect">
            <a:avLst/>
          </a:prstGeom>
          <a:noFill/>
        </p:spPr>
        <p:txBody>
          <a:bodyPr wrap="square" rtlCol="0">
            <a:spAutoFit/>
          </a:bodyPr>
          <a:lstStyle/>
          <a:p>
            <a:r>
              <a:rPr lang="en-US" sz="1400" dirty="0">
                <a:solidFill>
                  <a:schemeClr val="bg1"/>
                </a:solidFill>
              </a:rPr>
              <a:t>The primary goal of </a:t>
            </a:r>
            <a:r>
              <a:rPr lang="en-US" sz="1400" dirty="0" err="1">
                <a:solidFill>
                  <a:schemeClr val="bg1"/>
                </a:solidFill>
              </a:rPr>
              <a:t>ArriveNotify</a:t>
            </a:r>
            <a:r>
              <a:rPr lang="en-US" sz="1400" dirty="0">
                <a:solidFill>
                  <a:schemeClr val="bg1"/>
                </a:solidFill>
              </a:rPr>
              <a:t> is to enhance the overall travel experience for users by providing them with timely and relevant notifications and alarm as they reach their destinations.</a:t>
            </a:r>
          </a:p>
          <a:p>
            <a:br>
              <a:rPr lang="en-US" sz="1200" dirty="0"/>
            </a:br>
            <a:endParaRPr lang="en-IN" sz="1200" dirty="0">
              <a:solidFill>
                <a:schemeClr val="bg1"/>
              </a:solidFill>
              <a:latin typeface="Roboto Serif Light" pitchFamily="2" charset="0"/>
              <a:ea typeface="Open Sans" panose="020B0606030504020204" pitchFamily="34" charset="0"/>
              <a:cs typeface="Roboto Serif Light" pitchFamily="2" charset="0"/>
            </a:endParaRPr>
          </a:p>
        </p:txBody>
      </p:sp>
      <p:sp>
        <p:nvSpPr>
          <p:cNvPr id="19" name="Rectangle: Rounded Corners 18">
            <a:extLst>
              <a:ext uri="{FF2B5EF4-FFF2-40B4-BE49-F238E27FC236}">
                <a16:creationId xmlns:a16="http://schemas.microsoft.com/office/drawing/2014/main" id="{DFC8F836-6547-80F1-1DEE-A13A201A53CF}"/>
              </a:ext>
            </a:extLst>
          </p:cNvPr>
          <p:cNvSpPr/>
          <p:nvPr/>
        </p:nvSpPr>
        <p:spPr>
          <a:xfrm>
            <a:off x="1235075" y="1922754"/>
            <a:ext cx="688657" cy="688657"/>
          </a:xfrm>
          <a:prstGeom prst="roundRect">
            <a:avLst>
              <a:gd name="adj" fmla="val 50000"/>
            </a:avLst>
          </a:prstGeom>
          <a:noFill/>
          <a:ln>
            <a:solidFill>
              <a:srgbClr val="F6CA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39B6416-73DE-106A-6D62-36DC5176B560}"/>
              </a:ext>
            </a:extLst>
          </p:cNvPr>
          <p:cNvSpPr txBox="1"/>
          <p:nvPr/>
        </p:nvSpPr>
        <p:spPr>
          <a:xfrm>
            <a:off x="1307533" y="3183856"/>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02</a:t>
            </a:r>
          </a:p>
        </p:txBody>
      </p:sp>
      <p:sp>
        <p:nvSpPr>
          <p:cNvPr id="21" name="TextBox 20">
            <a:extLst>
              <a:ext uri="{FF2B5EF4-FFF2-40B4-BE49-F238E27FC236}">
                <a16:creationId xmlns:a16="http://schemas.microsoft.com/office/drawing/2014/main" id="{562F09DA-7E21-0B82-4346-FF6BFEF94E51}"/>
              </a:ext>
            </a:extLst>
          </p:cNvPr>
          <p:cNvSpPr txBox="1"/>
          <p:nvPr/>
        </p:nvSpPr>
        <p:spPr>
          <a:xfrm>
            <a:off x="2031457" y="3088884"/>
            <a:ext cx="4597943" cy="830997"/>
          </a:xfrm>
          <a:prstGeom prst="rect">
            <a:avLst/>
          </a:prstGeom>
          <a:noFill/>
        </p:spPr>
        <p:txBody>
          <a:bodyPr wrap="square" rtlCol="0">
            <a:spAutoFit/>
          </a:bodyPr>
          <a:lstStyle/>
          <a:p>
            <a:r>
              <a:rPr lang="en-US" sz="1600" dirty="0">
                <a:solidFill>
                  <a:schemeClr val="bg1"/>
                </a:solidFill>
              </a:rPr>
              <a:t>To simplify the travel process by eliminating the need </a:t>
            </a:r>
            <a:r>
              <a:rPr lang="en-US" sz="1200" dirty="0">
                <a:solidFill>
                  <a:schemeClr val="bg1"/>
                </a:solidFill>
              </a:rPr>
              <a:t>for</a:t>
            </a:r>
            <a:r>
              <a:rPr lang="en-US" sz="1600" dirty="0">
                <a:solidFill>
                  <a:schemeClr val="bg1"/>
                </a:solidFill>
              </a:rPr>
              <a:t> users to constantly monitor their progress or check navigation apps during their journey.</a:t>
            </a:r>
            <a:endParaRPr lang="en-IN" sz="1100" dirty="0">
              <a:solidFill>
                <a:schemeClr val="bg1"/>
              </a:solidFill>
              <a:latin typeface="Roboto Serif Light" pitchFamily="2" charset="0"/>
              <a:ea typeface="Open Sans" panose="020B0606030504020204" pitchFamily="34" charset="0"/>
              <a:cs typeface="Roboto Serif Light" pitchFamily="2" charset="0"/>
            </a:endParaRPr>
          </a:p>
        </p:txBody>
      </p:sp>
      <p:sp>
        <p:nvSpPr>
          <p:cNvPr id="22" name="Rectangle: Rounded Corners 21">
            <a:extLst>
              <a:ext uri="{FF2B5EF4-FFF2-40B4-BE49-F238E27FC236}">
                <a16:creationId xmlns:a16="http://schemas.microsoft.com/office/drawing/2014/main" id="{5E064591-723E-89E2-37CA-8CBD4E0A1D6C}"/>
              </a:ext>
            </a:extLst>
          </p:cNvPr>
          <p:cNvSpPr/>
          <p:nvPr/>
        </p:nvSpPr>
        <p:spPr>
          <a:xfrm>
            <a:off x="1235075" y="3076432"/>
            <a:ext cx="688657" cy="688657"/>
          </a:xfrm>
          <a:prstGeom prst="roundRect">
            <a:avLst>
              <a:gd name="adj" fmla="val 50000"/>
            </a:avLst>
          </a:prstGeom>
          <a:noFill/>
          <a:ln>
            <a:solidFill>
              <a:srgbClr val="0662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EA6CFD0-6433-2871-1F40-69FFCFDA90D6}"/>
              </a:ext>
            </a:extLst>
          </p:cNvPr>
          <p:cNvSpPr txBox="1"/>
          <p:nvPr/>
        </p:nvSpPr>
        <p:spPr>
          <a:xfrm>
            <a:off x="1307533" y="4337534"/>
            <a:ext cx="543740"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000">
                <a:solidFill>
                  <a:schemeClr val="bg1"/>
                </a:solidFill>
                <a:latin typeface="Roboto Serif ExtraBold" pitchFamily="2" charset="0"/>
                <a:cs typeface="Roboto Serif ExtraBold" pitchFamily="2" charset="0"/>
              </a:defRPr>
            </a:lvl1pPr>
          </a:lstStyle>
          <a:p>
            <a:r>
              <a:rPr lang="en-IN" sz="2500" dirty="0">
                <a:latin typeface="Roboto Serif SemiBold" pitchFamily="2" charset="0"/>
                <a:cs typeface="Roboto Serif SemiBold" pitchFamily="2" charset="0"/>
              </a:rPr>
              <a:t>03</a:t>
            </a:r>
          </a:p>
        </p:txBody>
      </p:sp>
      <p:sp>
        <p:nvSpPr>
          <p:cNvPr id="24" name="TextBox 23">
            <a:extLst>
              <a:ext uri="{FF2B5EF4-FFF2-40B4-BE49-F238E27FC236}">
                <a16:creationId xmlns:a16="http://schemas.microsoft.com/office/drawing/2014/main" id="{AC36F97E-283F-A717-B35F-35116D214875}"/>
              </a:ext>
            </a:extLst>
          </p:cNvPr>
          <p:cNvSpPr txBox="1"/>
          <p:nvPr/>
        </p:nvSpPr>
        <p:spPr>
          <a:xfrm>
            <a:off x="2020729" y="4230110"/>
            <a:ext cx="4856321" cy="830997"/>
          </a:xfrm>
          <a:prstGeom prst="rect">
            <a:avLst/>
          </a:prstGeom>
          <a:noFill/>
        </p:spPr>
        <p:txBody>
          <a:bodyPr wrap="square" rtlCol="0">
            <a:spAutoFit/>
          </a:bodyPr>
          <a:lstStyle/>
          <a:p>
            <a:r>
              <a:rPr lang="en-US" sz="1600" dirty="0">
                <a:solidFill>
                  <a:schemeClr val="bg1"/>
                </a:solidFill>
              </a:rPr>
              <a:t>To become a reliable companion for travelers, ensuring accurate notifications and smooth functionality to build trust among users.</a:t>
            </a:r>
            <a:endParaRPr lang="en-IN" sz="1100" dirty="0">
              <a:solidFill>
                <a:schemeClr val="bg1"/>
              </a:solidFill>
              <a:latin typeface="Roboto Serif Light" pitchFamily="2" charset="0"/>
              <a:ea typeface="Open Sans" panose="020B0606030504020204" pitchFamily="34" charset="0"/>
              <a:cs typeface="Roboto Serif Light" pitchFamily="2" charset="0"/>
            </a:endParaRPr>
          </a:p>
        </p:txBody>
      </p:sp>
      <p:sp>
        <p:nvSpPr>
          <p:cNvPr id="25" name="Rectangle: Rounded Corners 24">
            <a:extLst>
              <a:ext uri="{FF2B5EF4-FFF2-40B4-BE49-F238E27FC236}">
                <a16:creationId xmlns:a16="http://schemas.microsoft.com/office/drawing/2014/main" id="{D71A04B9-B2D3-9004-8013-4627968D77F2}"/>
              </a:ext>
            </a:extLst>
          </p:cNvPr>
          <p:cNvSpPr/>
          <p:nvPr/>
        </p:nvSpPr>
        <p:spPr>
          <a:xfrm>
            <a:off x="1235075" y="4230110"/>
            <a:ext cx="688657" cy="688657"/>
          </a:xfrm>
          <a:prstGeom prst="roundRect">
            <a:avLst>
              <a:gd name="adj" fmla="val 50000"/>
            </a:avLst>
          </a:prstGeom>
          <a:noFill/>
          <a:ln>
            <a:solidFill>
              <a:srgbClr val="348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B4CCCCB5-AF50-F888-99B9-D3C6F6C770C1}"/>
              </a:ext>
            </a:extLst>
          </p:cNvPr>
          <p:cNvSpPr/>
          <p:nvPr/>
        </p:nvSpPr>
        <p:spPr>
          <a:xfrm>
            <a:off x="6444526" y="-596900"/>
            <a:ext cx="6103074" cy="6103074"/>
          </a:xfrm>
          <a:prstGeom prst="ellipse">
            <a:avLst/>
          </a:prstGeom>
          <a:noFill/>
          <a:ln>
            <a:solidFill>
              <a:srgbClr val="0662AF"/>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Placeholder 8">
            <a:extLst>
              <a:ext uri="{FF2B5EF4-FFF2-40B4-BE49-F238E27FC236}">
                <a16:creationId xmlns:a16="http://schemas.microsoft.com/office/drawing/2014/main" id="{C918146B-776C-FA62-07F6-289B9FBECC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96" r="396"/>
          <a:stretch>
            <a:fillRect/>
          </a:stretch>
        </p:blipFill>
        <p:spPr>
          <a:xfrm>
            <a:off x="6629400" y="-424913"/>
            <a:ext cx="5755341" cy="5755341"/>
          </a:xfrm>
        </p:spPr>
      </p:pic>
    </p:spTree>
    <p:extLst>
      <p:ext uri="{BB962C8B-B14F-4D97-AF65-F5344CB8AC3E}">
        <p14:creationId xmlns:p14="http://schemas.microsoft.com/office/powerpoint/2010/main" val="26526001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par>
                                    <p:cTn id="12" presetID="2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edge">
                                          <p:cBhvr>
                                            <p:cTn id="14" dur="1000"/>
                                            <p:tgtEl>
                                              <p:spTgt spid="51"/>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edge">
                                          <p:cBhvr>
                                            <p:cTn id="17" dur="750"/>
                                            <p:tgtEl>
                                              <p:spTgt spid="19"/>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edge">
                                          <p:cBhvr>
                                            <p:cTn id="20" dur="750"/>
                                            <p:tgtEl>
                                              <p:spTgt spid="22"/>
                                            </p:tgtEl>
                                          </p:cBhvr>
                                        </p:animEffect>
                                      </p:childTnLst>
                                    </p:cTn>
                                  </p:par>
                                  <p:par>
                                    <p:cTn id="21" presetID="2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edge">
                                          <p:cBhvr>
                                            <p:cTn id="23" dur="750"/>
                                            <p:tgtEl>
                                              <p:spTgt spid="2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2" presetClass="entr" presetSubtype="8" fill="hold" grpId="0" nodeType="withEffect" p14:presetBounceEnd="44000">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14:bounceEnd="44000">
                                          <p:cBhvr additive="base">
                                            <p:cTn id="30" dur="500" fill="hold"/>
                                            <p:tgtEl>
                                              <p:spTgt spid="18"/>
                                            </p:tgtEl>
                                            <p:attrNameLst>
                                              <p:attrName>ppt_x</p:attrName>
                                            </p:attrNameLst>
                                          </p:cBhvr>
                                          <p:tavLst>
                                            <p:tav tm="0">
                                              <p:val>
                                                <p:strVal val="0-#ppt_w/2"/>
                                              </p:val>
                                            </p:tav>
                                            <p:tav tm="100000">
                                              <p:val>
                                                <p:strVal val="#ppt_x"/>
                                              </p:val>
                                            </p:tav>
                                          </p:tavLst>
                                        </p:anim>
                                        <p:anim calcmode="lin" valueType="num" p14:bounceEnd="44000">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2" presetClass="entr" presetSubtype="8" fill="hold" grpId="0" nodeType="withEffect" p14:presetBounceEnd="44000">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14:bounceEnd="44000">
                                          <p:cBhvr additive="base">
                                            <p:cTn id="38"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39" dur="500" fill="hold"/>
                                            <p:tgtEl>
                                              <p:spTgt spid="21"/>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2" presetClass="entr" presetSubtype="8" fill="hold" grpId="0" nodeType="withEffect" p14:presetBounceEnd="44000">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14:bounceEnd="44000">
                                          <p:cBhvr additive="base">
                                            <p:cTn id="46" dur="500" fill="hold"/>
                                            <p:tgtEl>
                                              <p:spTgt spid="24"/>
                                            </p:tgtEl>
                                            <p:attrNameLst>
                                              <p:attrName>ppt_x</p:attrName>
                                            </p:attrNameLst>
                                          </p:cBhvr>
                                          <p:tavLst>
                                            <p:tav tm="0">
                                              <p:val>
                                                <p:strVal val="0-#ppt_w/2"/>
                                              </p:val>
                                            </p:tav>
                                            <p:tav tm="100000">
                                              <p:val>
                                                <p:strVal val="#ppt_x"/>
                                              </p:val>
                                            </p:tav>
                                          </p:tavLst>
                                        </p:anim>
                                        <p:anim calcmode="lin" valueType="num" p14:bounceEnd="44000">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7" grpId="0"/>
          <p:bldP spid="18" grpId="0"/>
          <p:bldP spid="19" grpId="0" animBg="1"/>
          <p:bldP spid="20" grpId="0"/>
          <p:bldP spid="21" grpId="0"/>
          <p:bldP spid="22" grpId="0" animBg="1"/>
          <p:bldP spid="23" grpId="0"/>
          <p:bldP spid="24" grpId="0"/>
          <p:bldP spid="25" grpId="0" animBg="1"/>
          <p:bldP spid="5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childTnLst>
                              </p:cTn>
                            </p:par>
                            <p:par>
                              <p:cTn id="12" fill="hold">
                                <p:stCondLst>
                                  <p:cond delay="1000"/>
                                </p:stCondLst>
                                <p:childTnLst>
                                  <p:par>
                                    <p:cTn id="13" presetID="2" presetClass="entr" presetSubtype="4" accel="58000"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edge">
                                          <p:cBhvr>
                                            <p:cTn id="19" dur="1000"/>
                                            <p:tgtEl>
                                              <p:spTgt spid="51"/>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edge">
                                          <p:cBhvr>
                                            <p:cTn id="22" dur="750"/>
                                            <p:tgtEl>
                                              <p:spTgt spid="19"/>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edge">
                                          <p:cBhvr>
                                            <p:cTn id="25" dur="750"/>
                                            <p:tgtEl>
                                              <p:spTgt spid="22"/>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edge">
                                          <p:cBhvr>
                                            <p:cTn id="28" dur="750"/>
                                            <p:tgtEl>
                                              <p:spTgt spid="2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2" presetClass="entr" presetSubtype="8"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2" presetClass="entr" presetSubtype="8"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2" presetClass="entr" presetSubtype="8"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0-#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7" grpId="0"/>
          <p:bldP spid="18" grpId="0"/>
          <p:bldP spid="19" grpId="0" animBg="1"/>
          <p:bldP spid="20" grpId="0"/>
          <p:bldP spid="21" grpId="0"/>
          <p:bldP spid="22" grpId="0" animBg="1"/>
          <p:bldP spid="23" grpId="0"/>
          <p:bldP spid="24" grpId="0"/>
          <p:bldP spid="25" grpId="0" animBg="1"/>
          <p:bldP spid="51"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27EC4D-84CA-6459-4193-F96B4D568023}"/>
              </a:ext>
            </a:extLst>
          </p:cNvPr>
          <p:cNvSpPr txBox="1"/>
          <p:nvPr/>
        </p:nvSpPr>
        <p:spPr>
          <a:xfrm>
            <a:off x="4619006" y="2465438"/>
            <a:ext cx="1770036" cy="477054"/>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en-US"/>
            </a:defPPr>
            <a:lvl1pPr algn="ctr">
              <a:defRPr sz="2500">
                <a:solidFill>
                  <a:schemeClr val="bg1"/>
                </a:solidFill>
                <a:latin typeface="Roboto Serif ExtraBold" pitchFamily="2" charset="0"/>
                <a:cs typeface="Roboto Serif ExtraBold" pitchFamily="2" charset="0"/>
              </a:defRPr>
            </a:lvl1pPr>
          </a:lstStyle>
          <a:p>
            <a:r>
              <a:rPr lang="en-IN" dirty="0"/>
              <a:t>Stack used</a:t>
            </a:r>
          </a:p>
        </p:txBody>
      </p:sp>
      <p:sp>
        <p:nvSpPr>
          <p:cNvPr id="3" name="Rectangle: Rounded Corners 2">
            <a:extLst>
              <a:ext uri="{FF2B5EF4-FFF2-40B4-BE49-F238E27FC236}">
                <a16:creationId xmlns:a16="http://schemas.microsoft.com/office/drawing/2014/main" id="{48E9BD12-49DA-EAF6-461F-31388968F5A4}"/>
              </a:ext>
            </a:extLst>
          </p:cNvPr>
          <p:cNvSpPr/>
          <p:nvPr/>
        </p:nvSpPr>
        <p:spPr>
          <a:xfrm>
            <a:off x="3708560" y="2359637"/>
            <a:ext cx="3590925" cy="688657"/>
          </a:xfrm>
          <a:prstGeom prst="roundRect">
            <a:avLst>
              <a:gd name="adj" fmla="val 50000"/>
            </a:avLst>
          </a:prstGeom>
          <a:no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60CC9198-C2F5-F43A-A4B0-62744D0322FD}"/>
              </a:ext>
            </a:extLst>
          </p:cNvPr>
          <p:cNvGrpSpPr/>
          <p:nvPr/>
        </p:nvGrpSpPr>
        <p:grpSpPr>
          <a:xfrm>
            <a:off x="1525724" y="1913164"/>
            <a:ext cx="1710871" cy="1710871"/>
            <a:chOff x="1411514" y="2642608"/>
            <a:chExt cx="1710871" cy="1710871"/>
          </a:xfrm>
        </p:grpSpPr>
        <p:sp>
          <p:nvSpPr>
            <p:cNvPr id="10" name="Freeform: Shape 9">
              <a:extLst>
                <a:ext uri="{FF2B5EF4-FFF2-40B4-BE49-F238E27FC236}">
                  <a16:creationId xmlns:a16="http://schemas.microsoft.com/office/drawing/2014/main" id="{0C5E7D89-D121-909E-1BE2-932ED33188A4}"/>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F6CA42"/>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EA4526CF-A951-CF56-B6CE-6F3F32DE1F7F}"/>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15" name="Group 14">
            <a:extLst>
              <a:ext uri="{FF2B5EF4-FFF2-40B4-BE49-F238E27FC236}">
                <a16:creationId xmlns:a16="http://schemas.microsoft.com/office/drawing/2014/main" id="{BDF44021-D89C-66F7-55E2-FC8CA95F0B50}"/>
              </a:ext>
            </a:extLst>
          </p:cNvPr>
          <p:cNvGrpSpPr/>
          <p:nvPr/>
        </p:nvGrpSpPr>
        <p:grpSpPr>
          <a:xfrm>
            <a:off x="3527244" y="-170574"/>
            <a:ext cx="1710871" cy="1710871"/>
            <a:chOff x="1411514" y="2642608"/>
            <a:chExt cx="1710871" cy="1710871"/>
          </a:xfrm>
        </p:grpSpPr>
        <p:sp>
          <p:nvSpPr>
            <p:cNvPr id="16" name="Freeform: Shape 15">
              <a:extLst>
                <a:ext uri="{FF2B5EF4-FFF2-40B4-BE49-F238E27FC236}">
                  <a16:creationId xmlns:a16="http://schemas.microsoft.com/office/drawing/2014/main" id="{57B20D1D-4C2E-E3CF-1841-0E944400823D}"/>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B460CE"/>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49B9EBC-5D42-03ED-2956-753132AC1985}"/>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FB6ADC5F-D425-B46B-2F5B-20844EC01F5C}"/>
              </a:ext>
            </a:extLst>
          </p:cNvPr>
          <p:cNvGrpSpPr/>
          <p:nvPr/>
        </p:nvGrpSpPr>
        <p:grpSpPr>
          <a:xfrm>
            <a:off x="552904" y="3716564"/>
            <a:ext cx="1710871" cy="1710871"/>
            <a:chOff x="1411514" y="2642608"/>
            <a:chExt cx="1710871" cy="1710871"/>
          </a:xfrm>
        </p:grpSpPr>
        <p:sp>
          <p:nvSpPr>
            <p:cNvPr id="19" name="Freeform: Shape 18">
              <a:extLst>
                <a:ext uri="{FF2B5EF4-FFF2-40B4-BE49-F238E27FC236}">
                  <a16:creationId xmlns:a16="http://schemas.microsoft.com/office/drawing/2014/main" id="{D4EEC6F5-8D7B-B9EC-E3BF-C59AC617432A}"/>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66FF33"/>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AF658A5-0695-65EE-7362-877AFA859949}"/>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CC1BFD6F-3E33-8AF8-78CA-D6E9C9FC83F4}"/>
              </a:ext>
            </a:extLst>
          </p:cNvPr>
          <p:cNvGrpSpPr/>
          <p:nvPr/>
        </p:nvGrpSpPr>
        <p:grpSpPr>
          <a:xfrm>
            <a:off x="-475797" y="-199993"/>
            <a:ext cx="1710871" cy="1710871"/>
            <a:chOff x="1411514" y="2642608"/>
            <a:chExt cx="1710871" cy="1710871"/>
          </a:xfrm>
        </p:grpSpPr>
        <p:sp>
          <p:nvSpPr>
            <p:cNvPr id="25" name="Freeform: Shape 24">
              <a:extLst>
                <a:ext uri="{FF2B5EF4-FFF2-40B4-BE49-F238E27FC236}">
                  <a16:creationId xmlns:a16="http://schemas.microsoft.com/office/drawing/2014/main" id="{BA14423A-2236-8F1D-F526-FBBF02D56789}"/>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B460CE"/>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FB621A2-FA0C-2F3A-66A5-8A1CC52CDEA2}"/>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30" name="Group 29">
            <a:extLst>
              <a:ext uri="{FF2B5EF4-FFF2-40B4-BE49-F238E27FC236}">
                <a16:creationId xmlns:a16="http://schemas.microsoft.com/office/drawing/2014/main" id="{759E5127-3BC5-CDA7-F2F6-762D4E51FEB5}"/>
              </a:ext>
            </a:extLst>
          </p:cNvPr>
          <p:cNvGrpSpPr/>
          <p:nvPr/>
        </p:nvGrpSpPr>
        <p:grpSpPr>
          <a:xfrm>
            <a:off x="7530284" y="1913164"/>
            <a:ext cx="1710871" cy="1710871"/>
            <a:chOff x="1411514" y="2642608"/>
            <a:chExt cx="1710871" cy="1710871"/>
          </a:xfrm>
        </p:grpSpPr>
        <p:sp>
          <p:nvSpPr>
            <p:cNvPr id="31" name="Freeform: Shape 30">
              <a:extLst>
                <a:ext uri="{FF2B5EF4-FFF2-40B4-BE49-F238E27FC236}">
                  <a16:creationId xmlns:a16="http://schemas.microsoft.com/office/drawing/2014/main" id="{45FE05EB-E8F1-94F2-E1A8-BD5E8AFCF165}"/>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F6CA42"/>
              </a:solid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A832CF70-B41C-B1BC-2BF7-A6081433EBA5}"/>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36" name="Group 35">
            <a:extLst>
              <a:ext uri="{FF2B5EF4-FFF2-40B4-BE49-F238E27FC236}">
                <a16:creationId xmlns:a16="http://schemas.microsoft.com/office/drawing/2014/main" id="{F4B3EF0A-F7E0-5580-69E4-60C19C69559D}"/>
              </a:ext>
            </a:extLst>
          </p:cNvPr>
          <p:cNvGrpSpPr/>
          <p:nvPr/>
        </p:nvGrpSpPr>
        <p:grpSpPr>
          <a:xfrm>
            <a:off x="9040472" y="3716564"/>
            <a:ext cx="1710871" cy="1710871"/>
            <a:chOff x="1411514" y="2642608"/>
            <a:chExt cx="1710871" cy="1710871"/>
          </a:xfrm>
        </p:grpSpPr>
        <p:sp>
          <p:nvSpPr>
            <p:cNvPr id="37" name="Freeform: Shape 36">
              <a:extLst>
                <a:ext uri="{FF2B5EF4-FFF2-40B4-BE49-F238E27FC236}">
                  <a16:creationId xmlns:a16="http://schemas.microsoft.com/office/drawing/2014/main" id="{89FE96C8-FC8C-7ADD-64C0-0EB92A77BA90}"/>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66FF33"/>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201A1669-8CD8-A0EC-E901-950F0066CD54}"/>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66" name="Group 65">
            <a:extLst>
              <a:ext uri="{FF2B5EF4-FFF2-40B4-BE49-F238E27FC236}">
                <a16:creationId xmlns:a16="http://schemas.microsoft.com/office/drawing/2014/main" id="{50A27337-A815-9FC0-8771-5F5EDFCFE105}"/>
              </a:ext>
            </a:extLst>
          </p:cNvPr>
          <p:cNvGrpSpPr/>
          <p:nvPr/>
        </p:nvGrpSpPr>
        <p:grpSpPr>
          <a:xfrm>
            <a:off x="9531803" y="-90261"/>
            <a:ext cx="1710871" cy="1710871"/>
            <a:chOff x="1411514" y="2642608"/>
            <a:chExt cx="1710871" cy="1710871"/>
          </a:xfrm>
        </p:grpSpPr>
        <p:sp>
          <p:nvSpPr>
            <p:cNvPr id="67" name="Freeform: Shape 66">
              <a:extLst>
                <a:ext uri="{FF2B5EF4-FFF2-40B4-BE49-F238E27FC236}">
                  <a16:creationId xmlns:a16="http://schemas.microsoft.com/office/drawing/2014/main" id="{26D82668-F9BA-373E-2526-1BBD20F5A487}"/>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F6CA42"/>
              </a:solid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FCCC6FB-E7CF-7A03-1F32-6B6B03242505}"/>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grpSp>
        <p:nvGrpSpPr>
          <p:cNvPr id="75" name="Group 74">
            <a:extLst>
              <a:ext uri="{FF2B5EF4-FFF2-40B4-BE49-F238E27FC236}">
                <a16:creationId xmlns:a16="http://schemas.microsoft.com/office/drawing/2014/main" id="{DA59B1BB-4E54-2843-64E0-FD73902BFDBC}"/>
              </a:ext>
            </a:extLst>
          </p:cNvPr>
          <p:cNvGrpSpPr/>
          <p:nvPr/>
        </p:nvGrpSpPr>
        <p:grpSpPr>
          <a:xfrm>
            <a:off x="4877002" y="3716564"/>
            <a:ext cx="1710871" cy="1710871"/>
            <a:chOff x="1411514" y="2642608"/>
            <a:chExt cx="1710871" cy="1710871"/>
          </a:xfrm>
        </p:grpSpPr>
        <p:sp>
          <p:nvSpPr>
            <p:cNvPr id="76" name="Freeform: Shape 75">
              <a:extLst>
                <a:ext uri="{FF2B5EF4-FFF2-40B4-BE49-F238E27FC236}">
                  <a16:creationId xmlns:a16="http://schemas.microsoft.com/office/drawing/2014/main" id="{BAF88FD4-B488-F05A-B9BB-B4625D6AC66E}"/>
                </a:ext>
              </a:extLst>
            </p:cNvPr>
            <p:cNvSpPr/>
            <p:nvPr/>
          </p:nvSpPr>
          <p:spPr>
            <a:xfrm>
              <a:off x="1411514" y="2642608"/>
              <a:ext cx="1710871" cy="1710871"/>
            </a:xfrm>
            <a:custGeom>
              <a:avLst/>
              <a:gdLst>
                <a:gd name="connsiteX0" fmla="*/ 1710872 w 1710871"/>
                <a:gd name="connsiteY0" fmla="*/ 855436 h 1710871"/>
                <a:gd name="connsiteX1" fmla="*/ 855436 w 1710871"/>
                <a:gd name="connsiteY1" fmla="*/ 1710872 h 1710871"/>
                <a:gd name="connsiteX2" fmla="*/ 0 w 1710871"/>
                <a:gd name="connsiteY2" fmla="*/ 855436 h 1710871"/>
                <a:gd name="connsiteX3" fmla="*/ 855436 w 1710871"/>
                <a:gd name="connsiteY3" fmla="*/ 0 h 1710871"/>
                <a:gd name="connsiteX4" fmla="*/ 1710872 w 1710871"/>
                <a:gd name="connsiteY4" fmla="*/ 855436 h 17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71" h="1710871">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a:solidFill>
                <a:srgbClr val="0662AF"/>
              </a:solid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66C76EDE-A5CE-BFC3-6F3F-DB40041083E9}"/>
                </a:ext>
              </a:extLst>
            </p:cNvPr>
            <p:cNvSpPr/>
            <p:nvPr/>
          </p:nvSpPr>
          <p:spPr>
            <a:xfrm>
              <a:off x="1491826" y="2722920"/>
              <a:ext cx="1550246" cy="1550246"/>
            </a:xfrm>
            <a:custGeom>
              <a:avLst/>
              <a:gdLst>
                <a:gd name="connsiteX0" fmla="*/ 1550247 w 1550246"/>
                <a:gd name="connsiteY0" fmla="*/ 775123 h 1550246"/>
                <a:gd name="connsiteX1" fmla="*/ 775123 w 1550246"/>
                <a:gd name="connsiteY1" fmla="*/ 1550247 h 1550246"/>
                <a:gd name="connsiteX2" fmla="*/ 0 w 1550246"/>
                <a:gd name="connsiteY2" fmla="*/ 775123 h 1550246"/>
                <a:gd name="connsiteX3" fmla="*/ 775123 w 1550246"/>
                <a:gd name="connsiteY3" fmla="*/ 0 h 1550246"/>
                <a:gd name="connsiteX4" fmla="*/ 1550247 w 1550246"/>
                <a:gd name="connsiteY4" fmla="*/ 775123 h 1550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46" h="1550246">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flip="none" rotWithShape="1">
              <a:gsLst>
                <a:gs pos="0">
                  <a:srgbClr val="B460CE"/>
                </a:gs>
                <a:gs pos="100000">
                  <a:srgbClr val="833897"/>
                </a:gs>
              </a:gsLst>
              <a:path path="circle">
                <a:fillToRect l="50000" t="50000" r="50000" b="50000"/>
              </a:path>
              <a:tileRect/>
            </a:gradFill>
            <a:ln w="6038" cap="flat">
              <a:noFill/>
              <a:prstDash val="solid"/>
              <a:miter/>
            </a:ln>
          </p:spPr>
          <p:txBody>
            <a:bodyPr rtlCol="0" anchor="ctr"/>
            <a:lstStyle/>
            <a:p>
              <a:endParaRPr lang="en-IN"/>
            </a:p>
          </p:txBody>
        </p:sp>
      </p:grpSp>
      <p:pic>
        <p:nvPicPr>
          <p:cNvPr id="80" name="Picture Placeholder 79">
            <a:extLst>
              <a:ext uri="{FF2B5EF4-FFF2-40B4-BE49-F238E27FC236}">
                <a16:creationId xmlns:a16="http://schemas.microsoft.com/office/drawing/2014/main" id="{A954C78E-6C30-B594-2E0F-867F07309F0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86" b="286"/>
          <a:stretch>
            <a:fillRect/>
          </a:stretch>
        </p:blipFill>
        <p:spPr/>
      </p:pic>
      <p:pic>
        <p:nvPicPr>
          <p:cNvPr id="86" name="Picture Placeholder 85">
            <a:extLst>
              <a:ext uri="{FF2B5EF4-FFF2-40B4-BE49-F238E27FC236}">
                <a16:creationId xmlns:a16="http://schemas.microsoft.com/office/drawing/2014/main" id="{1388810B-AAFA-7B80-E092-1FCD5874739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333" r="3333"/>
          <a:stretch>
            <a:fillRect/>
          </a:stretch>
        </p:blipFill>
        <p:spPr/>
      </p:pic>
      <p:pic>
        <p:nvPicPr>
          <p:cNvPr id="98" name="Picture Placeholder 97">
            <a:extLst>
              <a:ext uri="{FF2B5EF4-FFF2-40B4-BE49-F238E27FC236}">
                <a16:creationId xmlns:a16="http://schemas.microsoft.com/office/drawing/2014/main" id="{3D12AE28-AAAD-17EF-DA59-E0D62FF8F93A}"/>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0120" r="10120"/>
          <a:stretch>
            <a:fillRect/>
          </a:stretch>
        </p:blipFill>
        <p:spPr/>
      </p:pic>
      <p:pic>
        <p:nvPicPr>
          <p:cNvPr id="104" name="Picture Placeholder 103">
            <a:extLst>
              <a:ext uri="{FF2B5EF4-FFF2-40B4-BE49-F238E27FC236}">
                <a16:creationId xmlns:a16="http://schemas.microsoft.com/office/drawing/2014/main" id="{7B55556C-E93F-4533-FC55-672E102B0955}"/>
              </a:ext>
            </a:extLst>
          </p:cNvPr>
          <p:cNvPicPr>
            <a:picLocks noGrp="1" noChangeAspect="1"/>
          </p:cNvPicPr>
          <p:nvPr>
            <p:ph type="pic" sz="quarter" idx="24"/>
          </p:nvPr>
        </p:nvPicPr>
        <p:blipFill>
          <a:blip r:embed="rId5">
            <a:extLst>
              <a:ext uri="{28A0092B-C50C-407E-A947-70E740481C1C}">
                <a14:useLocalDpi xmlns:a14="http://schemas.microsoft.com/office/drawing/2010/main" val="0"/>
              </a:ext>
            </a:extLst>
          </a:blip>
          <a:srcRect t="11111" b="11111"/>
          <a:stretch>
            <a:fillRect/>
          </a:stretch>
        </p:blipFill>
        <p:spPr/>
      </p:pic>
      <p:pic>
        <p:nvPicPr>
          <p:cNvPr id="109" name="Picture Placeholder 108">
            <a:extLst>
              <a:ext uri="{FF2B5EF4-FFF2-40B4-BE49-F238E27FC236}">
                <a16:creationId xmlns:a16="http://schemas.microsoft.com/office/drawing/2014/main" id="{6A3C58C8-C129-4F62-554D-6C5980BB8154}"/>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4250" b="4250"/>
          <a:stretch>
            <a:fillRect/>
          </a:stretch>
        </p:blipFill>
        <p:spPr/>
      </p:pic>
      <p:pic>
        <p:nvPicPr>
          <p:cNvPr id="121" name="Picture Placeholder 120">
            <a:extLst>
              <a:ext uri="{FF2B5EF4-FFF2-40B4-BE49-F238E27FC236}">
                <a16:creationId xmlns:a16="http://schemas.microsoft.com/office/drawing/2014/main" id="{E9D3A9FA-BE36-7451-DAF1-414B775A0C31}"/>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t="337" b="337"/>
          <a:stretch>
            <a:fillRect/>
          </a:stretch>
        </p:blipFill>
        <p:spPr/>
      </p:pic>
      <p:pic>
        <p:nvPicPr>
          <p:cNvPr id="1053" name="Picture Placeholder 1052">
            <a:extLst>
              <a:ext uri="{FF2B5EF4-FFF2-40B4-BE49-F238E27FC236}">
                <a16:creationId xmlns:a16="http://schemas.microsoft.com/office/drawing/2014/main" id="{793D1CC4-A0D8-68F0-F029-8CEC6A2B1BE8}"/>
              </a:ext>
            </a:extLst>
          </p:cNvPr>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l="6205" r="6205"/>
          <a:stretch>
            <a:fillRect/>
          </a:stretch>
        </p:blipFill>
        <p:spPr/>
      </p:pic>
      <p:pic>
        <p:nvPicPr>
          <p:cNvPr id="1061" name="Picture Placeholder 1060">
            <a:extLst>
              <a:ext uri="{FF2B5EF4-FFF2-40B4-BE49-F238E27FC236}">
                <a16:creationId xmlns:a16="http://schemas.microsoft.com/office/drawing/2014/main" id="{53B1AA9A-9A58-3695-F4E9-46752CD56BDE}"/>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4494" r="4494"/>
          <a:stretch>
            <a:fillRect/>
          </a:stretch>
        </p:blipFill>
        <p:spPr/>
      </p:pic>
    </p:spTree>
    <p:extLst>
      <p:ext uri="{BB962C8B-B14F-4D97-AF65-F5344CB8AC3E}">
        <p14:creationId xmlns:p14="http://schemas.microsoft.com/office/powerpoint/2010/main" val="35524572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childTnLst>
                              </p:cTn>
                            </p:par>
                            <p:par>
                              <p:cTn id="12" fill="hold">
                                <p:stCondLst>
                                  <p:cond delay="1000"/>
                                </p:stCondLst>
                                <p:childTnLst>
                                  <p:par>
                                    <p:cTn id="13" presetID="2" presetClass="entr" presetSubtype="4" accel="32000" fill="hold" nodeType="afterEffect" p14:presetBounceEnd="44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44000">
                                          <p:cBhvr additive="base">
                                            <p:cTn id="15" dur="25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16" dur="25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 presetClass="entr" presetSubtype="4" accel="32000" fill="hold" nodeType="afterEffect" p14:presetBounceEnd="44000">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14:bounceEnd="44000">
                                          <p:cBhvr additive="base">
                                            <p:cTn id="20" dur="250" fill="hold"/>
                                            <p:tgtEl>
                                              <p:spTgt spid="66"/>
                                            </p:tgtEl>
                                            <p:attrNameLst>
                                              <p:attrName>ppt_x</p:attrName>
                                            </p:attrNameLst>
                                          </p:cBhvr>
                                          <p:tavLst>
                                            <p:tav tm="0">
                                              <p:val>
                                                <p:strVal val="#ppt_x"/>
                                              </p:val>
                                            </p:tav>
                                            <p:tav tm="100000">
                                              <p:val>
                                                <p:strVal val="#ppt_x"/>
                                              </p:val>
                                            </p:tav>
                                          </p:tavLst>
                                        </p:anim>
                                        <p:anim calcmode="lin" valueType="num" p14:bounceEnd="44000">
                                          <p:cBhvr additive="base">
                                            <p:cTn id="21" dur="250" fill="hold"/>
                                            <p:tgtEl>
                                              <p:spTgt spid="66"/>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accel="32000" fill="hold" nodeType="afterEffect" p14:presetBounceEnd="44000">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14:bounceEnd="44000">
                                          <p:cBhvr additive="base">
                                            <p:cTn id="25" dur="250" fill="hold"/>
                                            <p:tgtEl>
                                              <p:spTgt spid="15"/>
                                            </p:tgtEl>
                                            <p:attrNameLst>
                                              <p:attrName>ppt_x</p:attrName>
                                            </p:attrNameLst>
                                          </p:cBhvr>
                                          <p:tavLst>
                                            <p:tav tm="0">
                                              <p:val>
                                                <p:strVal val="#ppt_x"/>
                                              </p:val>
                                            </p:tav>
                                            <p:tav tm="100000">
                                              <p:val>
                                                <p:strVal val="#ppt_x"/>
                                              </p:val>
                                            </p:tav>
                                          </p:tavLst>
                                        </p:anim>
                                        <p:anim calcmode="lin" valueType="num" p14:bounceEnd="44000">
                                          <p:cBhvr additive="base">
                                            <p:cTn id="26" dur="25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2" presetClass="entr" presetSubtype="4" accel="32000" fill="hold" nodeType="afterEffect" p14:presetBounceEnd="44000">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14:bounceEnd="44000">
                                          <p:cBhvr additive="base">
                                            <p:cTn id="30" dur="250" fill="hold"/>
                                            <p:tgtEl>
                                              <p:spTgt spid="18"/>
                                            </p:tgtEl>
                                            <p:attrNameLst>
                                              <p:attrName>ppt_x</p:attrName>
                                            </p:attrNameLst>
                                          </p:cBhvr>
                                          <p:tavLst>
                                            <p:tav tm="0">
                                              <p:val>
                                                <p:strVal val="#ppt_x"/>
                                              </p:val>
                                            </p:tav>
                                            <p:tav tm="100000">
                                              <p:val>
                                                <p:strVal val="#ppt_x"/>
                                              </p:val>
                                            </p:tav>
                                          </p:tavLst>
                                        </p:anim>
                                        <p:anim calcmode="lin" valueType="num" p14:bounceEnd="44000">
                                          <p:cBhvr additive="base">
                                            <p:cTn id="31" dur="25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 presetClass="entr" presetSubtype="4" accel="32000" fill="hold" nodeType="afterEffect" p14:presetBounceEnd="44000">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14:bounceEnd="44000">
                                          <p:cBhvr additive="base">
                                            <p:cTn id="35" dur="25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36" dur="25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2" presetClass="entr" presetSubtype="4" accel="32000" fill="hold" nodeType="afterEffect" p14:presetBounceEnd="44000">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14:bounceEnd="44000">
                                          <p:cBhvr additive="base">
                                            <p:cTn id="40" dur="250" fill="hold"/>
                                            <p:tgtEl>
                                              <p:spTgt spid="30"/>
                                            </p:tgtEl>
                                            <p:attrNameLst>
                                              <p:attrName>ppt_x</p:attrName>
                                            </p:attrNameLst>
                                          </p:cBhvr>
                                          <p:tavLst>
                                            <p:tav tm="0">
                                              <p:val>
                                                <p:strVal val="#ppt_x"/>
                                              </p:val>
                                            </p:tav>
                                            <p:tav tm="100000">
                                              <p:val>
                                                <p:strVal val="#ppt_x"/>
                                              </p:val>
                                            </p:tav>
                                          </p:tavLst>
                                        </p:anim>
                                        <p:anim calcmode="lin" valueType="num" p14:bounceEnd="44000">
                                          <p:cBhvr additive="base">
                                            <p:cTn id="41" dur="25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4" accel="32000" fill="hold" nodeType="afterEffect" p14:presetBounceEnd="44000">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14:bounceEnd="44000">
                                          <p:cBhvr additive="base">
                                            <p:cTn id="45" dur="250" fill="hold"/>
                                            <p:tgtEl>
                                              <p:spTgt spid="36"/>
                                            </p:tgtEl>
                                            <p:attrNameLst>
                                              <p:attrName>ppt_x</p:attrName>
                                            </p:attrNameLst>
                                          </p:cBhvr>
                                          <p:tavLst>
                                            <p:tav tm="0">
                                              <p:val>
                                                <p:strVal val="#ppt_x"/>
                                              </p:val>
                                            </p:tav>
                                            <p:tav tm="100000">
                                              <p:val>
                                                <p:strVal val="#ppt_x"/>
                                              </p:val>
                                            </p:tav>
                                          </p:tavLst>
                                        </p:anim>
                                        <p:anim calcmode="lin" valueType="num" p14:bounceEnd="44000">
                                          <p:cBhvr additive="base">
                                            <p:cTn id="46" dur="250" fill="hold"/>
                                            <p:tgtEl>
                                              <p:spTgt spid="36"/>
                                            </p:tgtEl>
                                            <p:attrNameLst>
                                              <p:attrName>ppt_y</p:attrName>
                                            </p:attrNameLst>
                                          </p:cBhvr>
                                          <p:tavLst>
                                            <p:tav tm="0">
                                              <p:val>
                                                <p:strVal val="1+#ppt_h/2"/>
                                              </p:val>
                                            </p:tav>
                                            <p:tav tm="100000">
                                              <p:val>
                                                <p:strVal val="#ppt_y"/>
                                              </p:val>
                                            </p:tav>
                                          </p:tavLst>
                                        </p:anim>
                                      </p:childTnLst>
                                    </p:cTn>
                                  </p:par>
                                </p:childTnLst>
                              </p:cTn>
                            </p:par>
                            <p:par>
                              <p:cTn id="47" fill="hold">
                                <p:stCondLst>
                                  <p:cond delay="2750"/>
                                </p:stCondLst>
                                <p:childTnLst>
                                  <p:par>
                                    <p:cTn id="48" presetID="2" presetClass="entr" presetSubtype="4" accel="32000" fill="hold" nodeType="afterEffect" p14:presetBounceEnd="44000">
                                      <p:stCondLst>
                                        <p:cond delay="0"/>
                                      </p:stCondLst>
                                      <p:childTnLst>
                                        <p:set>
                                          <p:cBhvr>
                                            <p:cTn id="49" dur="1" fill="hold">
                                              <p:stCondLst>
                                                <p:cond delay="0"/>
                                              </p:stCondLst>
                                            </p:cTn>
                                            <p:tgtEl>
                                              <p:spTgt spid="75"/>
                                            </p:tgtEl>
                                            <p:attrNameLst>
                                              <p:attrName>style.visibility</p:attrName>
                                            </p:attrNameLst>
                                          </p:cBhvr>
                                          <p:to>
                                            <p:strVal val="visible"/>
                                          </p:to>
                                        </p:set>
                                        <p:anim calcmode="lin" valueType="num" p14:bounceEnd="44000">
                                          <p:cBhvr additive="base">
                                            <p:cTn id="50" dur="250" fill="hold"/>
                                            <p:tgtEl>
                                              <p:spTgt spid="75"/>
                                            </p:tgtEl>
                                            <p:attrNameLst>
                                              <p:attrName>ppt_x</p:attrName>
                                            </p:attrNameLst>
                                          </p:cBhvr>
                                          <p:tavLst>
                                            <p:tav tm="0">
                                              <p:val>
                                                <p:strVal val="#ppt_x"/>
                                              </p:val>
                                            </p:tav>
                                            <p:tav tm="100000">
                                              <p:val>
                                                <p:strVal val="#ppt_x"/>
                                              </p:val>
                                            </p:tav>
                                          </p:tavLst>
                                        </p:anim>
                                        <p:anim calcmode="lin" valueType="num" p14:bounceEnd="44000">
                                          <p:cBhvr additive="base">
                                            <p:cTn id="51" dur="25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childTnLst>
                              </p:cTn>
                            </p:par>
                            <p:par>
                              <p:cTn id="12" fill="hold">
                                <p:stCondLst>
                                  <p:cond delay="1000"/>
                                </p:stCondLst>
                                <p:childTnLst>
                                  <p:par>
                                    <p:cTn id="13" presetID="2" presetClass="entr" presetSubtype="4" accel="3200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50" fill="hold"/>
                                            <p:tgtEl>
                                              <p:spTgt spid="5"/>
                                            </p:tgtEl>
                                            <p:attrNameLst>
                                              <p:attrName>ppt_x</p:attrName>
                                            </p:attrNameLst>
                                          </p:cBhvr>
                                          <p:tavLst>
                                            <p:tav tm="0">
                                              <p:val>
                                                <p:strVal val="#ppt_x"/>
                                              </p:val>
                                            </p:tav>
                                            <p:tav tm="100000">
                                              <p:val>
                                                <p:strVal val="#ppt_x"/>
                                              </p:val>
                                            </p:tav>
                                          </p:tavLst>
                                        </p:anim>
                                        <p:anim calcmode="lin" valueType="num">
                                          <p:cBhvr additive="base">
                                            <p:cTn id="16" dur="2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accel="3200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250" fill="hold"/>
                                            <p:tgtEl>
                                              <p:spTgt spid="118"/>
                                            </p:tgtEl>
                                            <p:attrNameLst>
                                              <p:attrName>ppt_x</p:attrName>
                                            </p:attrNameLst>
                                          </p:cBhvr>
                                          <p:tavLst>
                                            <p:tav tm="0">
                                              <p:val>
                                                <p:strVal val="#ppt_x"/>
                                              </p:val>
                                            </p:tav>
                                            <p:tav tm="100000">
                                              <p:val>
                                                <p:strVal val="#ppt_x"/>
                                              </p:val>
                                            </p:tav>
                                          </p:tavLst>
                                        </p:anim>
                                        <p:anim calcmode="lin" valueType="num">
                                          <p:cBhvr additive="base">
                                            <p:cTn id="20" dur="250" fill="hold"/>
                                            <p:tgtEl>
                                              <p:spTgt spid="118"/>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2" presetClass="entr" presetSubtype="4" accel="3200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250" fill="hold"/>
                                            <p:tgtEl>
                                              <p:spTgt spid="9"/>
                                            </p:tgtEl>
                                            <p:attrNameLst>
                                              <p:attrName>ppt_x</p:attrName>
                                            </p:attrNameLst>
                                          </p:cBhvr>
                                          <p:tavLst>
                                            <p:tav tm="0">
                                              <p:val>
                                                <p:strVal val="#ppt_x"/>
                                              </p:val>
                                            </p:tav>
                                            <p:tav tm="100000">
                                              <p:val>
                                                <p:strVal val="#ppt_x"/>
                                              </p:val>
                                            </p:tav>
                                          </p:tavLst>
                                        </p:anim>
                                        <p:anim calcmode="lin" valueType="num">
                                          <p:cBhvr additive="base">
                                            <p:cTn id="25" dur="25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accel="32000"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 calcmode="lin" valueType="num">
                                          <p:cBhvr additive="base">
                                            <p:cTn id="28" dur="250" fill="hold"/>
                                            <p:tgtEl>
                                              <p:spTgt spid="120"/>
                                            </p:tgtEl>
                                            <p:attrNameLst>
                                              <p:attrName>ppt_x</p:attrName>
                                            </p:attrNameLst>
                                          </p:cBhvr>
                                          <p:tavLst>
                                            <p:tav tm="0">
                                              <p:val>
                                                <p:strVal val="#ppt_x"/>
                                              </p:val>
                                            </p:tav>
                                            <p:tav tm="100000">
                                              <p:val>
                                                <p:strVal val="#ppt_x"/>
                                              </p:val>
                                            </p:tav>
                                          </p:tavLst>
                                        </p:anim>
                                        <p:anim calcmode="lin" valueType="num">
                                          <p:cBhvr additive="base">
                                            <p:cTn id="29" dur="250" fill="hold"/>
                                            <p:tgtEl>
                                              <p:spTgt spid="12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accel="3200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250" fill="hold"/>
                                            <p:tgtEl>
                                              <p:spTgt spid="12"/>
                                            </p:tgtEl>
                                            <p:attrNameLst>
                                              <p:attrName>ppt_x</p:attrName>
                                            </p:attrNameLst>
                                          </p:cBhvr>
                                          <p:tavLst>
                                            <p:tav tm="0">
                                              <p:val>
                                                <p:strVal val="#ppt_x"/>
                                              </p:val>
                                            </p:tav>
                                            <p:tav tm="100000">
                                              <p:val>
                                                <p:strVal val="#ppt_x"/>
                                              </p:val>
                                            </p:tav>
                                          </p:tavLst>
                                        </p:anim>
                                        <p:anim calcmode="lin" valueType="num">
                                          <p:cBhvr additive="base">
                                            <p:cTn id="34" dur="25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accel="3200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250" fill="hold"/>
                                            <p:tgtEl>
                                              <p:spTgt spid="78"/>
                                            </p:tgtEl>
                                            <p:attrNameLst>
                                              <p:attrName>ppt_x</p:attrName>
                                            </p:attrNameLst>
                                          </p:cBhvr>
                                          <p:tavLst>
                                            <p:tav tm="0">
                                              <p:val>
                                                <p:strVal val="#ppt_x"/>
                                              </p:val>
                                            </p:tav>
                                            <p:tav tm="100000">
                                              <p:val>
                                                <p:strVal val="#ppt_x"/>
                                              </p:val>
                                            </p:tav>
                                          </p:tavLst>
                                        </p:anim>
                                        <p:anim calcmode="lin" valueType="num">
                                          <p:cBhvr additive="base">
                                            <p:cTn id="38" dur="250" fill="hold"/>
                                            <p:tgtEl>
                                              <p:spTgt spid="78"/>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accel="32000"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250" fill="hold"/>
                                            <p:tgtEl>
                                              <p:spTgt spid="60"/>
                                            </p:tgtEl>
                                            <p:attrNameLst>
                                              <p:attrName>ppt_x</p:attrName>
                                            </p:attrNameLst>
                                          </p:cBhvr>
                                          <p:tavLst>
                                            <p:tav tm="0">
                                              <p:val>
                                                <p:strVal val="#ppt_x"/>
                                              </p:val>
                                            </p:tav>
                                            <p:tav tm="100000">
                                              <p:val>
                                                <p:strVal val="#ppt_x"/>
                                              </p:val>
                                            </p:tav>
                                          </p:tavLst>
                                        </p:anim>
                                        <p:anim calcmode="lin" valueType="num">
                                          <p:cBhvr additive="base">
                                            <p:cTn id="43" dur="250" fill="hold"/>
                                            <p:tgtEl>
                                              <p:spTgt spid="60"/>
                                            </p:tgtEl>
                                            <p:attrNameLst>
                                              <p:attrName>ppt_y</p:attrName>
                                            </p:attrNameLst>
                                          </p:cBhvr>
                                          <p:tavLst>
                                            <p:tav tm="0">
                                              <p:val>
                                                <p:strVal val="1+#ppt_h/2"/>
                                              </p:val>
                                            </p:tav>
                                            <p:tav tm="100000">
                                              <p:val>
                                                <p:strVal val="#ppt_y"/>
                                              </p:val>
                                            </p:tav>
                                          </p:tavLst>
                                        </p:anim>
                                      </p:childTnLst>
                                    </p:cTn>
                                  </p:par>
                                  <p:par>
                                    <p:cTn id="44" presetID="2" presetClass="entr" presetSubtype="4" accel="32000" fill="hold" nodeType="withEffect">
                                      <p:stCondLst>
                                        <p:cond delay="0"/>
                                      </p:stCondLst>
                                      <p:childTnLst>
                                        <p:set>
                                          <p:cBhvr>
                                            <p:cTn id="45" dur="1" fill="hold">
                                              <p:stCondLst>
                                                <p:cond delay="0"/>
                                              </p:stCondLst>
                                            </p:cTn>
                                            <p:tgtEl>
                                              <p:spTgt spid="110"/>
                                            </p:tgtEl>
                                            <p:attrNameLst>
                                              <p:attrName>style.visibility</p:attrName>
                                            </p:attrNameLst>
                                          </p:cBhvr>
                                          <p:to>
                                            <p:strVal val="visible"/>
                                          </p:to>
                                        </p:set>
                                        <p:anim calcmode="lin" valueType="num">
                                          <p:cBhvr additive="base">
                                            <p:cTn id="46" dur="250" fill="hold"/>
                                            <p:tgtEl>
                                              <p:spTgt spid="110"/>
                                            </p:tgtEl>
                                            <p:attrNameLst>
                                              <p:attrName>ppt_x</p:attrName>
                                            </p:attrNameLst>
                                          </p:cBhvr>
                                          <p:tavLst>
                                            <p:tav tm="0">
                                              <p:val>
                                                <p:strVal val="#ppt_x"/>
                                              </p:val>
                                            </p:tav>
                                            <p:tav tm="100000">
                                              <p:val>
                                                <p:strVal val="#ppt_x"/>
                                              </p:val>
                                            </p:tav>
                                          </p:tavLst>
                                        </p:anim>
                                        <p:anim calcmode="lin" valueType="num">
                                          <p:cBhvr additive="base">
                                            <p:cTn id="47" dur="250" fill="hold"/>
                                            <p:tgtEl>
                                              <p:spTgt spid="110"/>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4" accel="32000" fill="hold" nodeType="after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250" fill="hold"/>
                                            <p:tgtEl>
                                              <p:spTgt spid="63"/>
                                            </p:tgtEl>
                                            <p:attrNameLst>
                                              <p:attrName>ppt_x</p:attrName>
                                            </p:attrNameLst>
                                          </p:cBhvr>
                                          <p:tavLst>
                                            <p:tav tm="0">
                                              <p:val>
                                                <p:strVal val="#ppt_x"/>
                                              </p:val>
                                            </p:tav>
                                            <p:tav tm="100000">
                                              <p:val>
                                                <p:strVal val="#ppt_x"/>
                                              </p:val>
                                            </p:tav>
                                          </p:tavLst>
                                        </p:anim>
                                        <p:anim calcmode="lin" valueType="num">
                                          <p:cBhvr additive="base">
                                            <p:cTn id="52" dur="250" fill="hold"/>
                                            <p:tgtEl>
                                              <p:spTgt spid="63"/>
                                            </p:tgtEl>
                                            <p:attrNameLst>
                                              <p:attrName>ppt_y</p:attrName>
                                            </p:attrNameLst>
                                          </p:cBhvr>
                                          <p:tavLst>
                                            <p:tav tm="0">
                                              <p:val>
                                                <p:strVal val="1+#ppt_h/2"/>
                                              </p:val>
                                            </p:tav>
                                            <p:tav tm="100000">
                                              <p:val>
                                                <p:strVal val="#ppt_y"/>
                                              </p:val>
                                            </p:tav>
                                          </p:tavLst>
                                        </p:anim>
                                      </p:childTnLst>
                                    </p:cTn>
                                  </p:par>
                                  <p:par>
                                    <p:cTn id="53" presetID="2" presetClass="entr" presetSubtype="4" accel="3200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anim calcmode="lin" valueType="num">
                                          <p:cBhvr additive="base">
                                            <p:cTn id="55" dur="250" fill="hold"/>
                                            <p:tgtEl>
                                              <p:spTgt spid="112"/>
                                            </p:tgtEl>
                                            <p:attrNameLst>
                                              <p:attrName>ppt_x</p:attrName>
                                            </p:attrNameLst>
                                          </p:cBhvr>
                                          <p:tavLst>
                                            <p:tav tm="0">
                                              <p:val>
                                                <p:strVal val="#ppt_x"/>
                                              </p:val>
                                            </p:tav>
                                            <p:tav tm="100000">
                                              <p:val>
                                                <p:strVal val="#ppt_x"/>
                                              </p:val>
                                            </p:tav>
                                          </p:tavLst>
                                        </p:anim>
                                        <p:anim calcmode="lin" valueType="num">
                                          <p:cBhvr additive="base">
                                            <p:cTn id="56" dur="250" fill="hold"/>
                                            <p:tgtEl>
                                              <p:spTgt spid="112"/>
                                            </p:tgtEl>
                                            <p:attrNameLst>
                                              <p:attrName>ppt_y</p:attrName>
                                            </p:attrNameLst>
                                          </p:cBhvr>
                                          <p:tavLst>
                                            <p:tav tm="0">
                                              <p:val>
                                                <p:strVal val="1+#ppt_h/2"/>
                                              </p:val>
                                            </p:tav>
                                            <p:tav tm="100000">
                                              <p:val>
                                                <p:strVal val="#ppt_y"/>
                                              </p:val>
                                            </p:tav>
                                          </p:tavLst>
                                        </p:anim>
                                      </p:childTnLst>
                                    </p:cTn>
                                  </p:par>
                                </p:childTnLst>
                              </p:cTn>
                            </p:par>
                            <p:par>
                              <p:cTn id="57" fill="hold">
                                <p:stCondLst>
                                  <p:cond delay="2250"/>
                                </p:stCondLst>
                                <p:childTnLst>
                                  <p:par>
                                    <p:cTn id="58" presetID="2" presetClass="entr" presetSubtype="4" accel="32000"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 calcmode="lin" valueType="num">
                                          <p:cBhvr additive="base">
                                            <p:cTn id="60" dur="250" fill="hold"/>
                                            <p:tgtEl>
                                              <p:spTgt spid="66"/>
                                            </p:tgtEl>
                                            <p:attrNameLst>
                                              <p:attrName>ppt_x</p:attrName>
                                            </p:attrNameLst>
                                          </p:cBhvr>
                                          <p:tavLst>
                                            <p:tav tm="0">
                                              <p:val>
                                                <p:strVal val="#ppt_x"/>
                                              </p:val>
                                            </p:tav>
                                            <p:tav tm="100000">
                                              <p:val>
                                                <p:strVal val="#ppt_x"/>
                                              </p:val>
                                            </p:tav>
                                          </p:tavLst>
                                        </p:anim>
                                        <p:anim calcmode="lin" valueType="num">
                                          <p:cBhvr additive="base">
                                            <p:cTn id="61" dur="250" fill="hold"/>
                                            <p:tgtEl>
                                              <p:spTgt spid="66"/>
                                            </p:tgtEl>
                                            <p:attrNameLst>
                                              <p:attrName>ppt_y</p:attrName>
                                            </p:attrNameLst>
                                          </p:cBhvr>
                                          <p:tavLst>
                                            <p:tav tm="0">
                                              <p:val>
                                                <p:strVal val="1+#ppt_h/2"/>
                                              </p:val>
                                            </p:tav>
                                            <p:tav tm="100000">
                                              <p:val>
                                                <p:strVal val="#ppt_y"/>
                                              </p:val>
                                            </p:tav>
                                          </p:tavLst>
                                        </p:anim>
                                      </p:childTnLst>
                                    </p:cTn>
                                  </p:par>
                                  <p:par>
                                    <p:cTn id="62" presetID="2" presetClass="entr" presetSubtype="4" accel="32000" fill="hold" nodeType="withEffect">
                                      <p:stCondLst>
                                        <p:cond delay="0"/>
                                      </p:stCondLst>
                                      <p:childTnLst>
                                        <p:set>
                                          <p:cBhvr>
                                            <p:cTn id="63" dur="1" fill="hold">
                                              <p:stCondLst>
                                                <p:cond delay="0"/>
                                              </p:stCondLst>
                                            </p:cTn>
                                            <p:tgtEl>
                                              <p:spTgt spid="114"/>
                                            </p:tgtEl>
                                            <p:attrNameLst>
                                              <p:attrName>style.visibility</p:attrName>
                                            </p:attrNameLst>
                                          </p:cBhvr>
                                          <p:to>
                                            <p:strVal val="visible"/>
                                          </p:to>
                                        </p:set>
                                        <p:anim calcmode="lin" valueType="num">
                                          <p:cBhvr additive="base">
                                            <p:cTn id="64" dur="250" fill="hold"/>
                                            <p:tgtEl>
                                              <p:spTgt spid="114"/>
                                            </p:tgtEl>
                                            <p:attrNameLst>
                                              <p:attrName>ppt_x</p:attrName>
                                            </p:attrNameLst>
                                          </p:cBhvr>
                                          <p:tavLst>
                                            <p:tav tm="0">
                                              <p:val>
                                                <p:strVal val="#ppt_x"/>
                                              </p:val>
                                            </p:tav>
                                            <p:tav tm="100000">
                                              <p:val>
                                                <p:strVal val="#ppt_x"/>
                                              </p:val>
                                            </p:tav>
                                          </p:tavLst>
                                        </p:anim>
                                        <p:anim calcmode="lin" valueType="num">
                                          <p:cBhvr additive="base">
                                            <p:cTn id="65" dur="250" fill="hold"/>
                                            <p:tgtEl>
                                              <p:spTgt spid="114"/>
                                            </p:tgtEl>
                                            <p:attrNameLst>
                                              <p:attrName>ppt_y</p:attrName>
                                            </p:attrNameLst>
                                          </p:cBhvr>
                                          <p:tavLst>
                                            <p:tav tm="0">
                                              <p:val>
                                                <p:strVal val="1+#ppt_h/2"/>
                                              </p:val>
                                            </p:tav>
                                            <p:tav tm="100000">
                                              <p:val>
                                                <p:strVal val="#ppt_y"/>
                                              </p:val>
                                            </p:tav>
                                          </p:tavLst>
                                        </p:anim>
                                      </p:childTnLst>
                                    </p:cTn>
                                  </p:par>
                                </p:childTnLst>
                              </p:cTn>
                            </p:par>
                            <p:par>
                              <p:cTn id="66" fill="hold">
                                <p:stCondLst>
                                  <p:cond delay="2500"/>
                                </p:stCondLst>
                                <p:childTnLst>
                                  <p:par>
                                    <p:cTn id="67" presetID="2" presetClass="entr" presetSubtype="4" accel="32000" fill="hold" nodeType="after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250" fill="hold"/>
                                            <p:tgtEl>
                                              <p:spTgt spid="69"/>
                                            </p:tgtEl>
                                            <p:attrNameLst>
                                              <p:attrName>ppt_x</p:attrName>
                                            </p:attrNameLst>
                                          </p:cBhvr>
                                          <p:tavLst>
                                            <p:tav tm="0">
                                              <p:val>
                                                <p:strVal val="#ppt_x"/>
                                              </p:val>
                                            </p:tav>
                                            <p:tav tm="100000">
                                              <p:val>
                                                <p:strVal val="#ppt_x"/>
                                              </p:val>
                                            </p:tav>
                                          </p:tavLst>
                                        </p:anim>
                                        <p:anim calcmode="lin" valueType="num">
                                          <p:cBhvr additive="base">
                                            <p:cTn id="70" dur="250" fill="hold"/>
                                            <p:tgtEl>
                                              <p:spTgt spid="69"/>
                                            </p:tgtEl>
                                            <p:attrNameLst>
                                              <p:attrName>ppt_y</p:attrName>
                                            </p:attrNameLst>
                                          </p:cBhvr>
                                          <p:tavLst>
                                            <p:tav tm="0">
                                              <p:val>
                                                <p:strVal val="1+#ppt_h/2"/>
                                              </p:val>
                                            </p:tav>
                                            <p:tav tm="100000">
                                              <p:val>
                                                <p:strVal val="#ppt_y"/>
                                              </p:val>
                                            </p:tav>
                                          </p:tavLst>
                                        </p:anim>
                                      </p:childTnLst>
                                    </p:cTn>
                                  </p:par>
                                  <p:par>
                                    <p:cTn id="71" presetID="2" presetClass="entr" presetSubtype="4" accel="3200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anim calcmode="lin" valueType="num">
                                          <p:cBhvr additive="base">
                                            <p:cTn id="73" dur="250" fill="hold"/>
                                            <p:tgtEl>
                                              <p:spTgt spid="126"/>
                                            </p:tgtEl>
                                            <p:attrNameLst>
                                              <p:attrName>ppt_x</p:attrName>
                                            </p:attrNameLst>
                                          </p:cBhvr>
                                          <p:tavLst>
                                            <p:tav tm="0">
                                              <p:val>
                                                <p:strVal val="#ppt_x"/>
                                              </p:val>
                                            </p:tav>
                                            <p:tav tm="100000">
                                              <p:val>
                                                <p:strVal val="#ppt_x"/>
                                              </p:val>
                                            </p:tav>
                                          </p:tavLst>
                                        </p:anim>
                                        <p:anim calcmode="lin" valueType="num">
                                          <p:cBhvr additive="base">
                                            <p:cTn id="74" dur="250" fill="hold"/>
                                            <p:tgtEl>
                                              <p:spTgt spid="126"/>
                                            </p:tgtEl>
                                            <p:attrNameLst>
                                              <p:attrName>ppt_y</p:attrName>
                                            </p:attrNameLst>
                                          </p:cBhvr>
                                          <p:tavLst>
                                            <p:tav tm="0">
                                              <p:val>
                                                <p:strVal val="1+#ppt_h/2"/>
                                              </p:val>
                                            </p:tav>
                                            <p:tav tm="100000">
                                              <p:val>
                                                <p:strVal val="#ppt_y"/>
                                              </p:val>
                                            </p:tav>
                                          </p:tavLst>
                                        </p:anim>
                                      </p:childTnLst>
                                    </p:cTn>
                                  </p:par>
                                </p:childTnLst>
                              </p:cTn>
                            </p:par>
                            <p:par>
                              <p:cTn id="75" fill="hold">
                                <p:stCondLst>
                                  <p:cond delay="2750"/>
                                </p:stCondLst>
                                <p:childTnLst>
                                  <p:par>
                                    <p:cTn id="76" presetID="2" presetClass="entr" presetSubtype="4" accel="32000" fill="hold" nodeType="afterEffect">
                                      <p:stCondLst>
                                        <p:cond delay="0"/>
                                      </p:stCondLst>
                                      <p:childTnLst>
                                        <p:set>
                                          <p:cBhvr>
                                            <p:cTn id="77" dur="1" fill="hold">
                                              <p:stCondLst>
                                                <p:cond delay="0"/>
                                              </p:stCondLst>
                                            </p:cTn>
                                            <p:tgtEl>
                                              <p:spTgt spid="72"/>
                                            </p:tgtEl>
                                            <p:attrNameLst>
                                              <p:attrName>style.visibility</p:attrName>
                                            </p:attrNameLst>
                                          </p:cBhvr>
                                          <p:to>
                                            <p:strVal val="visible"/>
                                          </p:to>
                                        </p:set>
                                        <p:anim calcmode="lin" valueType="num">
                                          <p:cBhvr additive="base">
                                            <p:cTn id="78" dur="250" fill="hold"/>
                                            <p:tgtEl>
                                              <p:spTgt spid="72"/>
                                            </p:tgtEl>
                                            <p:attrNameLst>
                                              <p:attrName>ppt_x</p:attrName>
                                            </p:attrNameLst>
                                          </p:cBhvr>
                                          <p:tavLst>
                                            <p:tav tm="0">
                                              <p:val>
                                                <p:strVal val="#ppt_x"/>
                                              </p:val>
                                            </p:tav>
                                            <p:tav tm="100000">
                                              <p:val>
                                                <p:strVal val="#ppt_x"/>
                                              </p:val>
                                            </p:tav>
                                          </p:tavLst>
                                        </p:anim>
                                        <p:anim calcmode="lin" valueType="num">
                                          <p:cBhvr additive="base">
                                            <p:cTn id="79" dur="250" fill="hold"/>
                                            <p:tgtEl>
                                              <p:spTgt spid="72"/>
                                            </p:tgtEl>
                                            <p:attrNameLst>
                                              <p:attrName>ppt_y</p:attrName>
                                            </p:attrNameLst>
                                          </p:cBhvr>
                                          <p:tavLst>
                                            <p:tav tm="0">
                                              <p:val>
                                                <p:strVal val="1+#ppt_h/2"/>
                                              </p:val>
                                            </p:tav>
                                            <p:tav tm="100000">
                                              <p:val>
                                                <p:strVal val="#ppt_y"/>
                                              </p:val>
                                            </p:tav>
                                          </p:tavLst>
                                        </p:anim>
                                      </p:childTnLst>
                                    </p:cTn>
                                  </p:par>
                                  <p:par>
                                    <p:cTn id="80" presetID="2" presetClass="entr" presetSubtype="4" accel="32000" fill="hold" nodeType="withEffect">
                                      <p:stCondLst>
                                        <p:cond delay="0"/>
                                      </p:stCondLst>
                                      <p:childTnLst>
                                        <p:set>
                                          <p:cBhvr>
                                            <p:cTn id="81" dur="1" fill="hold">
                                              <p:stCondLst>
                                                <p:cond delay="0"/>
                                              </p:stCondLst>
                                            </p:cTn>
                                            <p:tgtEl>
                                              <p:spTgt spid="116"/>
                                            </p:tgtEl>
                                            <p:attrNameLst>
                                              <p:attrName>style.visibility</p:attrName>
                                            </p:attrNameLst>
                                          </p:cBhvr>
                                          <p:to>
                                            <p:strVal val="visible"/>
                                          </p:to>
                                        </p:set>
                                        <p:anim calcmode="lin" valueType="num">
                                          <p:cBhvr additive="base">
                                            <p:cTn id="82" dur="250" fill="hold"/>
                                            <p:tgtEl>
                                              <p:spTgt spid="116"/>
                                            </p:tgtEl>
                                            <p:attrNameLst>
                                              <p:attrName>ppt_x</p:attrName>
                                            </p:attrNameLst>
                                          </p:cBhvr>
                                          <p:tavLst>
                                            <p:tav tm="0">
                                              <p:val>
                                                <p:strVal val="#ppt_x"/>
                                              </p:val>
                                            </p:tav>
                                            <p:tav tm="100000">
                                              <p:val>
                                                <p:strVal val="#ppt_x"/>
                                              </p:val>
                                            </p:tav>
                                          </p:tavLst>
                                        </p:anim>
                                        <p:anim calcmode="lin" valueType="num">
                                          <p:cBhvr additive="base">
                                            <p:cTn id="83" dur="250" fill="hold"/>
                                            <p:tgtEl>
                                              <p:spTgt spid="116"/>
                                            </p:tgtEl>
                                            <p:attrNameLst>
                                              <p:attrName>ppt_y</p:attrName>
                                            </p:attrNameLst>
                                          </p:cBhvr>
                                          <p:tavLst>
                                            <p:tav tm="0">
                                              <p:val>
                                                <p:strVal val="1+#ppt_h/2"/>
                                              </p:val>
                                            </p:tav>
                                            <p:tav tm="100000">
                                              <p:val>
                                                <p:strVal val="#ppt_y"/>
                                              </p:val>
                                            </p:tav>
                                          </p:tavLst>
                                        </p:anim>
                                      </p:childTnLst>
                                    </p:cTn>
                                  </p:par>
                                </p:childTnLst>
                              </p:cTn>
                            </p:par>
                            <p:par>
                              <p:cTn id="84" fill="hold">
                                <p:stCondLst>
                                  <p:cond delay="3000"/>
                                </p:stCondLst>
                                <p:childTnLst>
                                  <p:par>
                                    <p:cTn id="85" presetID="2" presetClass="entr" presetSubtype="4" accel="3200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250" fill="hold"/>
                                            <p:tgtEl>
                                              <p:spTgt spid="15"/>
                                            </p:tgtEl>
                                            <p:attrNameLst>
                                              <p:attrName>ppt_x</p:attrName>
                                            </p:attrNameLst>
                                          </p:cBhvr>
                                          <p:tavLst>
                                            <p:tav tm="0">
                                              <p:val>
                                                <p:strVal val="#ppt_x"/>
                                              </p:val>
                                            </p:tav>
                                            <p:tav tm="100000">
                                              <p:val>
                                                <p:strVal val="#ppt_x"/>
                                              </p:val>
                                            </p:tav>
                                          </p:tavLst>
                                        </p:anim>
                                        <p:anim calcmode="lin" valueType="num">
                                          <p:cBhvr additive="base">
                                            <p:cTn id="88" dur="250" fill="hold"/>
                                            <p:tgtEl>
                                              <p:spTgt spid="15"/>
                                            </p:tgtEl>
                                            <p:attrNameLst>
                                              <p:attrName>ppt_y</p:attrName>
                                            </p:attrNameLst>
                                          </p:cBhvr>
                                          <p:tavLst>
                                            <p:tav tm="0">
                                              <p:val>
                                                <p:strVal val="1+#ppt_h/2"/>
                                              </p:val>
                                            </p:tav>
                                            <p:tav tm="100000">
                                              <p:val>
                                                <p:strVal val="#ppt_y"/>
                                              </p:val>
                                            </p:tav>
                                          </p:tavLst>
                                        </p:anim>
                                      </p:childTnLst>
                                    </p:cTn>
                                  </p:par>
                                  <p:par>
                                    <p:cTn id="89" presetID="2" presetClass="entr" presetSubtype="4" accel="3200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anim calcmode="lin" valueType="num">
                                          <p:cBhvr additive="base">
                                            <p:cTn id="91" dur="250" fill="hold"/>
                                            <p:tgtEl>
                                              <p:spTgt spid="108"/>
                                            </p:tgtEl>
                                            <p:attrNameLst>
                                              <p:attrName>ppt_x</p:attrName>
                                            </p:attrNameLst>
                                          </p:cBhvr>
                                          <p:tavLst>
                                            <p:tav tm="0">
                                              <p:val>
                                                <p:strVal val="#ppt_x"/>
                                              </p:val>
                                            </p:tav>
                                            <p:tav tm="100000">
                                              <p:val>
                                                <p:strVal val="#ppt_x"/>
                                              </p:val>
                                            </p:tav>
                                          </p:tavLst>
                                        </p:anim>
                                        <p:anim calcmode="lin" valueType="num">
                                          <p:cBhvr additive="base">
                                            <p:cTn id="92" dur="250" fill="hold"/>
                                            <p:tgtEl>
                                              <p:spTgt spid="108"/>
                                            </p:tgtEl>
                                            <p:attrNameLst>
                                              <p:attrName>ppt_y</p:attrName>
                                            </p:attrNameLst>
                                          </p:cBhvr>
                                          <p:tavLst>
                                            <p:tav tm="0">
                                              <p:val>
                                                <p:strVal val="1+#ppt_h/2"/>
                                              </p:val>
                                            </p:tav>
                                            <p:tav tm="100000">
                                              <p:val>
                                                <p:strVal val="#ppt_y"/>
                                              </p:val>
                                            </p:tav>
                                          </p:tavLst>
                                        </p:anim>
                                      </p:childTnLst>
                                    </p:cTn>
                                  </p:par>
                                </p:childTnLst>
                              </p:cTn>
                            </p:par>
                            <p:par>
                              <p:cTn id="93" fill="hold">
                                <p:stCondLst>
                                  <p:cond delay="3250"/>
                                </p:stCondLst>
                                <p:childTnLst>
                                  <p:par>
                                    <p:cTn id="94" presetID="2" presetClass="entr" presetSubtype="4" accel="32000"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250" fill="hold"/>
                                            <p:tgtEl>
                                              <p:spTgt spid="18"/>
                                            </p:tgtEl>
                                            <p:attrNameLst>
                                              <p:attrName>ppt_x</p:attrName>
                                            </p:attrNameLst>
                                          </p:cBhvr>
                                          <p:tavLst>
                                            <p:tav tm="0">
                                              <p:val>
                                                <p:strVal val="#ppt_x"/>
                                              </p:val>
                                            </p:tav>
                                            <p:tav tm="100000">
                                              <p:val>
                                                <p:strVal val="#ppt_x"/>
                                              </p:val>
                                            </p:tav>
                                          </p:tavLst>
                                        </p:anim>
                                        <p:anim calcmode="lin" valueType="num">
                                          <p:cBhvr additive="base">
                                            <p:cTn id="97" dur="250" fill="hold"/>
                                            <p:tgtEl>
                                              <p:spTgt spid="18"/>
                                            </p:tgtEl>
                                            <p:attrNameLst>
                                              <p:attrName>ppt_y</p:attrName>
                                            </p:attrNameLst>
                                          </p:cBhvr>
                                          <p:tavLst>
                                            <p:tav tm="0">
                                              <p:val>
                                                <p:strVal val="1+#ppt_h/2"/>
                                              </p:val>
                                            </p:tav>
                                            <p:tav tm="100000">
                                              <p:val>
                                                <p:strVal val="#ppt_y"/>
                                              </p:val>
                                            </p:tav>
                                          </p:tavLst>
                                        </p:anim>
                                      </p:childTnLst>
                                    </p:cTn>
                                  </p:par>
                                  <p:par>
                                    <p:cTn id="98" presetID="2" presetClass="entr" presetSubtype="4" accel="32000" fill="hold" nodeType="withEffect">
                                      <p:stCondLst>
                                        <p:cond delay="0"/>
                                      </p:stCondLst>
                                      <p:childTnLst>
                                        <p:set>
                                          <p:cBhvr>
                                            <p:cTn id="99" dur="1" fill="hold">
                                              <p:stCondLst>
                                                <p:cond delay="0"/>
                                              </p:stCondLst>
                                            </p:cTn>
                                            <p:tgtEl>
                                              <p:spTgt spid="1024"/>
                                            </p:tgtEl>
                                            <p:attrNameLst>
                                              <p:attrName>style.visibility</p:attrName>
                                            </p:attrNameLst>
                                          </p:cBhvr>
                                          <p:to>
                                            <p:strVal val="visible"/>
                                          </p:to>
                                        </p:set>
                                        <p:anim calcmode="lin" valueType="num">
                                          <p:cBhvr additive="base">
                                            <p:cTn id="100" dur="250" fill="hold"/>
                                            <p:tgtEl>
                                              <p:spTgt spid="1024"/>
                                            </p:tgtEl>
                                            <p:attrNameLst>
                                              <p:attrName>ppt_x</p:attrName>
                                            </p:attrNameLst>
                                          </p:cBhvr>
                                          <p:tavLst>
                                            <p:tav tm="0">
                                              <p:val>
                                                <p:strVal val="#ppt_x"/>
                                              </p:val>
                                            </p:tav>
                                            <p:tav tm="100000">
                                              <p:val>
                                                <p:strVal val="#ppt_x"/>
                                              </p:val>
                                            </p:tav>
                                          </p:tavLst>
                                        </p:anim>
                                        <p:anim calcmode="lin" valueType="num">
                                          <p:cBhvr additive="base">
                                            <p:cTn id="101" dur="250" fill="hold"/>
                                            <p:tgtEl>
                                              <p:spTgt spid="1024"/>
                                            </p:tgtEl>
                                            <p:attrNameLst>
                                              <p:attrName>ppt_y</p:attrName>
                                            </p:attrNameLst>
                                          </p:cBhvr>
                                          <p:tavLst>
                                            <p:tav tm="0">
                                              <p:val>
                                                <p:strVal val="1+#ppt_h/2"/>
                                              </p:val>
                                            </p:tav>
                                            <p:tav tm="100000">
                                              <p:val>
                                                <p:strVal val="#ppt_y"/>
                                              </p:val>
                                            </p:tav>
                                          </p:tavLst>
                                        </p:anim>
                                      </p:childTnLst>
                                    </p:cTn>
                                  </p:par>
                                </p:childTnLst>
                              </p:cTn>
                            </p:par>
                            <p:par>
                              <p:cTn id="102" fill="hold">
                                <p:stCondLst>
                                  <p:cond delay="3500"/>
                                </p:stCondLst>
                                <p:childTnLst>
                                  <p:par>
                                    <p:cTn id="103" presetID="2" presetClass="entr" presetSubtype="4" accel="32000" fill="hold" nodeType="afterEffect">
                                      <p:stCondLst>
                                        <p:cond delay="0"/>
                                      </p:stCondLst>
                                      <p:childTnLst>
                                        <p:set>
                                          <p:cBhvr>
                                            <p:cTn id="104" dur="1" fill="hold">
                                              <p:stCondLst>
                                                <p:cond delay="0"/>
                                              </p:stCondLst>
                                            </p:cTn>
                                            <p:tgtEl>
                                              <p:spTgt spid="21"/>
                                            </p:tgtEl>
                                            <p:attrNameLst>
                                              <p:attrName>style.visibility</p:attrName>
                                            </p:attrNameLst>
                                          </p:cBhvr>
                                          <p:to>
                                            <p:strVal val="visible"/>
                                          </p:to>
                                        </p:set>
                                        <p:anim calcmode="lin" valueType="num">
                                          <p:cBhvr additive="base">
                                            <p:cTn id="105" dur="250" fill="hold"/>
                                            <p:tgtEl>
                                              <p:spTgt spid="21"/>
                                            </p:tgtEl>
                                            <p:attrNameLst>
                                              <p:attrName>ppt_x</p:attrName>
                                            </p:attrNameLst>
                                          </p:cBhvr>
                                          <p:tavLst>
                                            <p:tav tm="0">
                                              <p:val>
                                                <p:strVal val="#ppt_x"/>
                                              </p:val>
                                            </p:tav>
                                            <p:tav tm="100000">
                                              <p:val>
                                                <p:strVal val="#ppt_x"/>
                                              </p:val>
                                            </p:tav>
                                          </p:tavLst>
                                        </p:anim>
                                        <p:anim calcmode="lin" valueType="num">
                                          <p:cBhvr additive="base">
                                            <p:cTn id="106" dur="250" fill="hold"/>
                                            <p:tgtEl>
                                              <p:spTgt spid="21"/>
                                            </p:tgtEl>
                                            <p:attrNameLst>
                                              <p:attrName>ppt_y</p:attrName>
                                            </p:attrNameLst>
                                          </p:cBhvr>
                                          <p:tavLst>
                                            <p:tav tm="0">
                                              <p:val>
                                                <p:strVal val="1+#ppt_h/2"/>
                                              </p:val>
                                            </p:tav>
                                            <p:tav tm="100000">
                                              <p:val>
                                                <p:strVal val="#ppt_y"/>
                                              </p:val>
                                            </p:tav>
                                          </p:tavLst>
                                        </p:anim>
                                      </p:childTnLst>
                                    </p:cTn>
                                  </p:par>
                                  <p:par>
                                    <p:cTn id="107" presetID="2" presetClass="entr" presetSubtype="4" accel="32000" fill="hold" nodeType="withEffect">
                                      <p:stCondLst>
                                        <p:cond delay="0"/>
                                      </p:stCondLst>
                                      <p:childTnLst>
                                        <p:set>
                                          <p:cBhvr>
                                            <p:cTn id="108" dur="1" fill="hold">
                                              <p:stCondLst>
                                                <p:cond delay="0"/>
                                              </p:stCondLst>
                                            </p:cTn>
                                            <p:tgtEl>
                                              <p:spTgt spid="1027"/>
                                            </p:tgtEl>
                                            <p:attrNameLst>
                                              <p:attrName>style.visibility</p:attrName>
                                            </p:attrNameLst>
                                          </p:cBhvr>
                                          <p:to>
                                            <p:strVal val="visible"/>
                                          </p:to>
                                        </p:set>
                                        <p:anim calcmode="lin" valueType="num">
                                          <p:cBhvr additive="base">
                                            <p:cTn id="109" dur="250" fill="hold"/>
                                            <p:tgtEl>
                                              <p:spTgt spid="1027"/>
                                            </p:tgtEl>
                                            <p:attrNameLst>
                                              <p:attrName>ppt_x</p:attrName>
                                            </p:attrNameLst>
                                          </p:cBhvr>
                                          <p:tavLst>
                                            <p:tav tm="0">
                                              <p:val>
                                                <p:strVal val="#ppt_x"/>
                                              </p:val>
                                            </p:tav>
                                            <p:tav tm="100000">
                                              <p:val>
                                                <p:strVal val="#ppt_x"/>
                                              </p:val>
                                            </p:tav>
                                          </p:tavLst>
                                        </p:anim>
                                        <p:anim calcmode="lin" valueType="num">
                                          <p:cBhvr additive="base">
                                            <p:cTn id="110" dur="250" fill="hold"/>
                                            <p:tgtEl>
                                              <p:spTgt spid="1027"/>
                                            </p:tgtEl>
                                            <p:attrNameLst>
                                              <p:attrName>ppt_y</p:attrName>
                                            </p:attrNameLst>
                                          </p:cBhvr>
                                          <p:tavLst>
                                            <p:tav tm="0">
                                              <p:val>
                                                <p:strVal val="1+#ppt_h/2"/>
                                              </p:val>
                                            </p:tav>
                                            <p:tav tm="100000">
                                              <p:val>
                                                <p:strVal val="#ppt_y"/>
                                              </p:val>
                                            </p:tav>
                                          </p:tavLst>
                                        </p:anim>
                                      </p:childTnLst>
                                    </p:cTn>
                                  </p:par>
                                </p:childTnLst>
                              </p:cTn>
                            </p:par>
                            <p:par>
                              <p:cTn id="111" fill="hold">
                                <p:stCondLst>
                                  <p:cond delay="3750"/>
                                </p:stCondLst>
                                <p:childTnLst>
                                  <p:par>
                                    <p:cTn id="112" presetID="2" presetClass="entr" presetSubtype="4" accel="32000" fill="hold" nodeType="after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250" fill="hold"/>
                                            <p:tgtEl>
                                              <p:spTgt spid="24"/>
                                            </p:tgtEl>
                                            <p:attrNameLst>
                                              <p:attrName>ppt_x</p:attrName>
                                            </p:attrNameLst>
                                          </p:cBhvr>
                                          <p:tavLst>
                                            <p:tav tm="0">
                                              <p:val>
                                                <p:strVal val="#ppt_x"/>
                                              </p:val>
                                            </p:tav>
                                            <p:tav tm="100000">
                                              <p:val>
                                                <p:strVal val="#ppt_x"/>
                                              </p:val>
                                            </p:tav>
                                          </p:tavLst>
                                        </p:anim>
                                        <p:anim calcmode="lin" valueType="num">
                                          <p:cBhvr additive="base">
                                            <p:cTn id="115" dur="250" fill="hold"/>
                                            <p:tgtEl>
                                              <p:spTgt spid="24"/>
                                            </p:tgtEl>
                                            <p:attrNameLst>
                                              <p:attrName>ppt_y</p:attrName>
                                            </p:attrNameLst>
                                          </p:cBhvr>
                                          <p:tavLst>
                                            <p:tav tm="0">
                                              <p:val>
                                                <p:strVal val="1+#ppt_h/2"/>
                                              </p:val>
                                            </p:tav>
                                            <p:tav tm="100000">
                                              <p:val>
                                                <p:strVal val="#ppt_y"/>
                                              </p:val>
                                            </p:tav>
                                          </p:tavLst>
                                        </p:anim>
                                      </p:childTnLst>
                                    </p:cTn>
                                  </p:par>
                                  <p:par>
                                    <p:cTn id="116" presetID="2" presetClass="entr" presetSubtype="4" accel="32000" fill="hold" nodeType="withEffect">
                                      <p:stCondLst>
                                        <p:cond delay="0"/>
                                      </p:stCondLst>
                                      <p:childTnLst>
                                        <p:set>
                                          <p:cBhvr>
                                            <p:cTn id="117" dur="1" fill="hold">
                                              <p:stCondLst>
                                                <p:cond delay="0"/>
                                              </p:stCondLst>
                                            </p:cTn>
                                            <p:tgtEl>
                                              <p:spTgt spid="82"/>
                                            </p:tgtEl>
                                            <p:attrNameLst>
                                              <p:attrName>style.visibility</p:attrName>
                                            </p:attrNameLst>
                                          </p:cBhvr>
                                          <p:to>
                                            <p:strVal val="visible"/>
                                          </p:to>
                                        </p:set>
                                        <p:anim calcmode="lin" valueType="num">
                                          <p:cBhvr additive="base">
                                            <p:cTn id="118" dur="250" fill="hold"/>
                                            <p:tgtEl>
                                              <p:spTgt spid="82"/>
                                            </p:tgtEl>
                                            <p:attrNameLst>
                                              <p:attrName>ppt_x</p:attrName>
                                            </p:attrNameLst>
                                          </p:cBhvr>
                                          <p:tavLst>
                                            <p:tav tm="0">
                                              <p:val>
                                                <p:strVal val="#ppt_x"/>
                                              </p:val>
                                            </p:tav>
                                            <p:tav tm="100000">
                                              <p:val>
                                                <p:strVal val="#ppt_x"/>
                                              </p:val>
                                            </p:tav>
                                          </p:tavLst>
                                        </p:anim>
                                        <p:anim calcmode="lin" valueType="num">
                                          <p:cBhvr additive="base">
                                            <p:cTn id="119" dur="250" fill="hold"/>
                                            <p:tgtEl>
                                              <p:spTgt spid="82"/>
                                            </p:tgtEl>
                                            <p:attrNameLst>
                                              <p:attrName>ppt_y</p:attrName>
                                            </p:attrNameLst>
                                          </p:cBhvr>
                                          <p:tavLst>
                                            <p:tav tm="0">
                                              <p:val>
                                                <p:strVal val="1+#ppt_h/2"/>
                                              </p:val>
                                            </p:tav>
                                            <p:tav tm="100000">
                                              <p:val>
                                                <p:strVal val="#ppt_y"/>
                                              </p:val>
                                            </p:tav>
                                          </p:tavLst>
                                        </p:anim>
                                      </p:childTnLst>
                                    </p:cTn>
                                  </p:par>
                                </p:childTnLst>
                              </p:cTn>
                            </p:par>
                            <p:par>
                              <p:cTn id="120" fill="hold">
                                <p:stCondLst>
                                  <p:cond delay="4000"/>
                                </p:stCondLst>
                                <p:childTnLst>
                                  <p:par>
                                    <p:cTn id="121" presetID="2" presetClass="entr" presetSubtype="4" accel="32000" fill="hold" nodeType="afterEffect">
                                      <p:stCondLst>
                                        <p:cond delay="0"/>
                                      </p:stCondLst>
                                      <p:childTnLst>
                                        <p:set>
                                          <p:cBhvr>
                                            <p:cTn id="122" dur="1" fill="hold">
                                              <p:stCondLst>
                                                <p:cond delay="0"/>
                                              </p:stCondLst>
                                            </p:cTn>
                                            <p:tgtEl>
                                              <p:spTgt spid="27"/>
                                            </p:tgtEl>
                                            <p:attrNameLst>
                                              <p:attrName>style.visibility</p:attrName>
                                            </p:attrNameLst>
                                          </p:cBhvr>
                                          <p:to>
                                            <p:strVal val="visible"/>
                                          </p:to>
                                        </p:set>
                                        <p:anim calcmode="lin" valueType="num">
                                          <p:cBhvr additive="base">
                                            <p:cTn id="123" dur="250" fill="hold"/>
                                            <p:tgtEl>
                                              <p:spTgt spid="27"/>
                                            </p:tgtEl>
                                            <p:attrNameLst>
                                              <p:attrName>ppt_x</p:attrName>
                                            </p:attrNameLst>
                                          </p:cBhvr>
                                          <p:tavLst>
                                            <p:tav tm="0">
                                              <p:val>
                                                <p:strVal val="#ppt_x"/>
                                              </p:val>
                                            </p:tav>
                                            <p:tav tm="100000">
                                              <p:val>
                                                <p:strVal val="#ppt_x"/>
                                              </p:val>
                                            </p:tav>
                                          </p:tavLst>
                                        </p:anim>
                                        <p:anim calcmode="lin" valueType="num">
                                          <p:cBhvr additive="base">
                                            <p:cTn id="124" dur="250" fill="hold"/>
                                            <p:tgtEl>
                                              <p:spTgt spid="27"/>
                                            </p:tgtEl>
                                            <p:attrNameLst>
                                              <p:attrName>ppt_y</p:attrName>
                                            </p:attrNameLst>
                                          </p:cBhvr>
                                          <p:tavLst>
                                            <p:tav tm="0">
                                              <p:val>
                                                <p:strVal val="1+#ppt_h/2"/>
                                              </p:val>
                                            </p:tav>
                                            <p:tav tm="100000">
                                              <p:val>
                                                <p:strVal val="#ppt_y"/>
                                              </p:val>
                                            </p:tav>
                                          </p:tavLst>
                                        </p:anim>
                                      </p:childTnLst>
                                    </p:cTn>
                                  </p:par>
                                  <p:par>
                                    <p:cTn id="125" presetID="2" presetClass="entr" presetSubtype="4" accel="32000" fill="hold" nodeType="withEffect">
                                      <p:stCondLst>
                                        <p:cond delay="0"/>
                                      </p:stCondLst>
                                      <p:childTnLst>
                                        <p:set>
                                          <p:cBhvr>
                                            <p:cTn id="126" dur="1" fill="hold">
                                              <p:stCondLst>
                                                <p:cond delay="0"/>
                                              </p:stCondLst>
                                            </p:cTn>
                                            <p:tgtEl>
                                              <p:spTgt spid="1035"/>
                                            </p:tgtEl>
                                            <p:attrNameLst>
                                              <p:attrName>style.visibility</p:attrName>
                                            </p:attrNameLst>
                                          </p:cBhvr>
                                          <p:to>
                                            <p:strVal val="visible"/>
                                          </p:to>
                                        </p:set>
                                        <p:anim calcmode="lin" valueType="num">
                                          <p:cBhvr additive="base">
                                            <p:cTn id="127" dur="250" fill="hold"/>
                                            <p:tgtEl>
                                              <p:spTgt spid="1035"/>
                                            </p:tgtEl>
                                            <p:attrNameLst>
                                              <p:attrName>ppt_x</p:attrName>
                                            </p:attrNameLst>
                                          </p:cBhvr>
                                          <p:tavLst>
                                            <p:tav tm="0">
                                              <p:val>
                                                <p:strVal val="#ppt_x"/>
                                              </p:val>
                                            </p:tav>
                                            <p:tav tm="100000">
                                              <p:val>
                                                <p:strVal val="#ppt_x"/>
                                              </p:val>
                                            </p:tav>
                                          </p:tavLst>
                                        </p:anim>
                                        <p:anim calcmode="lin" valueType="num">
                                          <p:cBhvr additive="base">
                                            <p:cTn id="128" dur="250" fill="hold"/>
                                            <p:tgtEl>
                                              <p:spTgt spid="1035"/>
                                            </p:tgtEl>
                                            <p:attrNameLst>
                                              <p:attrName>ppt_y</p:attrName>
                                            </p:attrNameLst>
                                          </p:cBhvr>
                                          <p:tavLst>
                                            <p:tav tm="0">
                                              <p:val>
                                                <p:strVal val="1+#ppt_h/2"/>
                                              </p:val>
                                            </p:tav>
                                            <p:tav tm="100000">
                                              <p:val>
                                                <p:strVal val="#ppt_y"/>
                                              </p:val>
                                            </p:tav>
                                          </p:tavLst>
                                        </p:anim>
                                      </p:childTnLst>
                                    </p:cTn>
                                  </p:par>
                                </p:childTnLst>
                              </p:cTn>
                            </p:par>
                            <p:par>
                              <p:cTn id="129" fill="hold">
                                <p:stCondLst>
                                  <p:cond delay="4250"/>
                                </p:stCondLst>
                                <p:childTnLst>
                                  <p:par>
                                    <p:cTn id="130" presetID="2" presetClass="entr" presetSubtype="4" accel="32000" fill="hold" nodeType="afterEffect">
                                      <p:stCondLst>
                                        <p:cond delay="0"/>
                                      </p:stCondLst>
                                      <p:childTnLst>
                                        <p:set>
                                          <p:cBhvr>
                                            <p:cTn id="131" dur="1" fill="hold">
                                              <p:stCondLst>
                                                <p:cond delay="0"/>
                                              </p:stCondLst>
                                            </p:cTn>
                                            <p:tgtEl>
                                              <p:spTgt spid="30"/>
                                            </p:tgtEl>
                                            <p:attrNameLst>
                                              <p:attrName>style.visibility</p:attrName>
                                            </p:attrNameLst>
                                          </p:cBhvr>
                                          <p:to>
                                            <p:strVal val="visible"/>
                                          </p:to>
                                        </p:set>
                                        <p:anim calcmode="lin" valueType="num">
                                          <p:cBhvr additive="base">
                                            <p:cTn id="132" dur="250" fill="hold"/>
                                            <p:tgtEl>
                                              <p:spTgt spid="30"/>
                                            </p:tgtEl>
                                            <p:attrNameLst>
                                              <p:attrName>ppt_x</p:attrName>
                                            </p:attrNameLst>
                                          </p:cBhvr>
                                          <p:tavLst>
                                            <p:tav tm="0">
                                              <p:val>
                                                <p:strVal val="#ppt_x"/>
                                              </p:val>
                                            </p:tav>
                                            <p:tav tm="100000">
                                              <p:val>
                                                <p:strVal val="#ppt_x"/>
                                              </p:val>
                                            </p:tav>
                                          </p:tavLst>
                                        </p:anim>
                                        <p:anim calcmode="lin" valueType="num">
                                          <p:cBhvr additive="base">
                                            <p:cTn id="133" dur="250" fill="hold"/>
                                            <p:tgtEl>
                                              <p:spTgt spid="30"/>
                                            </p:tgtEl>
                                            <p:attrNameLst>
                                              <p:attrName>ppt_y</p:attrName>
                                            </p:attrNameLst>
                                          </p:cBhvr>
                                          <p:tavLst>
                                            <p:tav tm="0">
                                              <p:val>
                                                <p:strVal val="1+#ppt_h/2"/>
                                              </p:val>
                                            </p:tav>
                                            <p:tav tm="100000">
                                              <p:val>
                                                <p:strVal val="#ppt_y"/>
                                              </p:val>
                                            </p:tav>
                                          </p:tavLst>
                                        </p:anim>
                                      </p:childTnLst>
                                    </p:cTn>
                                  </p:par>
                                  <p:par>
                                    <p:cTn id="134" presetID="2" presetClass="entr" presetSubtype="4" accel="32000" fill="hold" nodeType="withEffect">
                                      <p:stCondLst>
                                        <p:cond delay="0"/>
                                      </p:stCondLst>
                                      <p:childTnLst>
                                        <p:set>
                                          <p:cBhvr>
                                            <p:cTn id="135" dur="1" fill="hold">
                                              <p:stCondLst>
                                                <p:cond delay="0"/>
                                              </p:stCondLst>
                                            </p:cTn>
                                            <p:tgtEl>
                                              <p:spTgt spid="122"/>
                                            </p:tgtEl>
                                            <p:attrNameLst>
                                              <p:attrName>style.visibility</p:attrName>
                                            </p:attrNameLst>
                                          </p:cBhvr>
                                          <p:to>
                                            <p:strVal val="visible"/>
                                          </p:to>
                                        </p:set>
                                        <p:anim calcmode="lin" valueType="num">
                                          <p:cBhvr additive="base">
                                            <p:cTn id="136" dur="250" fill="hold"/>
                                            <p:tgtEl>
                                              <p:spTgt spid="122"/>
                                            </p:tgtEl>
                                            <p:attrNameLst>
                                              <p:attrName>ppt_x</p:attrName>
                                            </p:attrNameLst>
                                          </p:cBhvr>
                                          <p:tavLst>
                                            <p:tav tm="0">
                                              <p:val>
                                                <p:strVal val="#ppt_x"/>
                                              </p:val>
                                            </p:tav>
                                            <p:tav tm="100000">
                                              <p:val>
                                                <p:strVal val="#ppt_x"/>
                                              </p:val>
                                            </p:tav>
                                          </p:tavLst>
                                        </p:anim>
                                        <p:anim calcmode="lin" valueType="num">
                                          <p:cBhvr additive="base">
                                            <p:cTn id="137" dur="250" fill="hold"/>
                                            <p:tgtEl>
                                              <p:spTgt spid="122"/>
                                            </p:tgtEl>
                                            <p:attrNameLst>
                                              <p:attrName>ppt_y</p:attrName>
                                            </p:attrNameLst>
                                          </p:cBhvr>
                                          <p:tavLst>
                                            <p:tav tm="0">
                                              <p:val>
                                                <p:strVal val="1+#ppt_h/2"/>
                                              </p:val>
                                            </p:tav>
                                            <p:tav tm="100000">
                                              <p:val>
                                                <p:strVal val="#ppt_y"/>
                                              </p:val>
                                            </p:tav>
                                          </p:tavLst>
                                        </p:anim>
                                      </p:childTnLst>
                                    </p:cTn>
                                  </p:par>
                                </p:childTnLst>
                              </p:cTn>
                            </p:par>
                            <p:par>
                              <p:cTn id="138" fill="hold">
                                <p:stCondLst>
                                  <p:cond delay="4500"/>
                                </p:stCondLst>
                                <p:childTnLst>
                                  <p:par>
                                    <p:cTn id="139" presetID="2" presetClass="entr" presetSubtype="4" accel="32000" fill="hold" nodeType="after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additive="base">
                                            <p:cTn id="141" dur="250" fill="hold"/>
                                            <p:tgtEl>
                                              <p:spTgt spid="33"/>
                                            </p:tgtEl>
                                            <p:attrNameLst>
                                              <p:attrName>ppt_x</p:attrName>
                                            </p:attrNameLst>
                                          </p:cBhvr>
                                          <p:tavLst>
                                            <p:tav tm="0">
                                              <p:val>
                                                <p:strVal val="#ppt_x"/>
                                              </p:val>
                                            </p:tav>
                                            <p:tav tm="100000">
                                              <p:val>
                                                <p:strVal val="#ppt_x"/>
                                              </p:val>
                                            </p:tav>
                                          </p:tavLst>
                                        </p:anim>
                                        <p:anim calcmode="lin" valueType="num">
                                          <p:cBhvr additive="base">
                                            <p:cTn id="142" dur="250" fill="hold"/>
                                            <p:tgtEl>
                                              <p:spTgt spid="33"/>
                                            </p:tgtEl>
                                            <p:attrNameLst>
                                              <p:attrName>ppt_y</p:attrName>
                                            </p:attrNameLst>
                                          </p:cBhvr>
                                          <p:tavLst>
                                            <p:tav tm="0">
                                              <p:val>
                                                <p:strVal val="1+#ppt_h/2"/>
                                              </p:val>
                                            </p:tav>
                                            <p:tav tm="100000">
                                              <p:val>
                                                <p:strVal val="#ppt_y"/>
                                              </p:val>
                                            </p:tav>
                                          </p:tavLst>
                                        </p:anim>
                                      </p:childTnLst>
                                    </p:cTn>
                                  </p:par>
                                  <p:par>
                                    <p:cTn id="143" presetID="2" presetClass="entr" presetSubtype="4" accel="32000" fill="hold" nodeType="withEffect">
                                      <p:stCondLst>
                                        <p:cond delay="0"/>
                                      </p:stCondLst>
                                      <p:childTnLst>
                                        <p:set>
                                          <p:cBhvr>
                                            <p:cTn id="144" dur="1" fill="hold">
                                              <p:stCondLst>
                                                <p:cond delay="0"/>
                                              </p:stCondLst>
                                            </p:cTn>
                                            <p:tgtEl>
                                              <p:spTgt spid="124"/>
                                            </p:tgtEl>
                                            <p:attrNameLst>
                                              <p:attrName>style.visibility</p:attrName>
                                            </p:attrNameLst>
                                          </p:cBhvr>
                                          <p:to>
                                            <p:strVal val="visible"/>
                                          </p:to>
                                        </p:set>
                                        <p:anim calcmode="lin" valueType="num">
                                          <p:cBhvr additive="base">
                                            <p:cTn id="145" dur="250" fill="hold"/>
                                            <p:tgtEl>
                                              <p:spTgt spid="124"/>
                                            </p:tgtEl>
                                            <p:attrNameLst>
                                              <p:attrName>ppt_x</p:attrName>
                                            </p:attrNameLst>
                                          </p:cBhvr>
                                          <p:tavLst>
                                            <p:tav tm="0">
                                              <p:val>
                                                <p:strVal val="#ppt_x"/>
                                              </p:val>
                                            </p:tav>
                                            <p:tav tm="100000">
                                              <p:val>
                                                <p:strVal val="#ppt_x"/>
                                              </p:val>
                                            </p:tav>
                                          </p:tavLst>
                                        </p:anim>
                                        <p:anim calcmode="lin" valueType="num">
                                          <p:cBhvr additive="base">
                                            <p:cTn id="146" dur="250" fill="hold"/>
                                            <p:tgtEl>
                                              <p:spTgt spid="124"/>
                                            </p:tgtEl>
                                            <p:attrNameLst>
                                              <p:attrName>ppt_y</p:attrName>
                                            </p:attrNameLst>
                                          </p:cBhvr>
                                          <p:tavLst>
                                            <p:tav tm="0">
                                              <p:val>
                                                <p:strVal val="1+#ppt_h/2"/>
                                              </p:val>
                                            </p:tav>
                                            <p:tav tm="100000">
                                              <p:val>
                                                <p:strVal val="#ppt_y"/>
                                              </p:val>
                                            </p:tav>
                                          </p:tavLst>
                                        </p:anim>
                                      </p:childTnLst>
                                    </p:cTn>
                                  </p:par>
                                </p:childTnLst>
                              </p:cTn>
                            </p:par>
                            <p:par>
                              <p:cTn id="147" fill="hold">
                                <p:stCondLst>
                                  <p:cond delay="4750"/>
                                </p:stCondLst>
                                <p:childTnLst>
                                  <p:par>
                                    <p:cTn id="148" presetID="2" presetClass="entr" presetSubtype="4" accel="32000" fill="hold" nodeType="afterEffect">
                                      <p:stCondLst>
                                        <p:cond delay="0"/>
                                      </p:stCondLst>
                                      <p:childTnLst>
                                        <p:set>
                                          <p:cBhvr>
                                            <p:cTn id="149" dur="1" fill="hold">
                                              <p:stCondLst>
                                                <p:cond delay="0"/>
                                              </p:stCondLst>
                                            </p:cTn>
                                            <p:tgtEl>
                                              <p:spTgt spid="36"/>
                                            </p:tgtEl>
                                            <p:attrNameLst>
                                              <p:attrName>style.visibility</p:attrName>
                                            </p:attrNameLst>
                                          </p:cBhvr>
                                          <p:to>
                                            <p:strVal val="visible"/>
                                          </p:to>
                                        </p:set>
                                        <p:anim calcmode="lin" valueType="num">
                                          <p:cBhvr additive="base">
                                            <p:cTn id="150" dur="250" fill="hold"/>
                                            <p:tgtEl>
                                              <p:spTgt spid="36"/>
                                            </p:tgtEl>
                                            <p:attrNameLst>
                                              <p:attrName>ppt_x</p:attrName>
                                            </p:attrNameLst>
                                          </p:cBhvr>
                                          <p:tavLst>
                                            <p:tav tm="0">
                                              <p:val>
                                                <p:strVal val="#ppt_x"/>
                                              </p:val>
                                            </p:tav>
                                            <p:tav tm="100000">
                                              <p:val>
                                                <p:strVal val="#ppt_x"/>
                                              </p:val>
                                            </p:tav>
                                          </p:tavLst>
                                        </p:anim>
                                        <p:anim calcmode="lin" valueType="num">
                                          <p:cBhvr additive="base">
                                            <p:cTn id="151" dur="250" fill="hold"/>
                                            <p:tgtEl>
                                              <p:spTgt spid="36"/>
                                            </p:tgtEl>
                                            <p:attrNameLst>
                                              <p:attrName>ppt_y</p:attrName>
                                            </p:attrNameLst>
                                          </p:cBhvr>
                                          <p:tavLst>
                                            <p:tav tm="0">
                                              <p:val>
                                                <p:strVal val="1+#ppt_h/2"/>
                                              </p:val>
                                            </p:tav>
                                            <p:tav tm="100000">
                                              <p:val>
                                                <p:strVal val="#ppt_y"/>
                                              </p:val>
                                            </p:tav>
                                          </p:tavLst>
                                        </p:anim>
                                      </p:childTnLst>
                                    </p:cTn>
                                  </p:par>
                                  <p:par>
                                    <p:cTn id="152" presetID="2" presetClass="entr" presetSubtype="4" accel="32000" fill="hold" nodeType="withEffect">
                                      <p:stCondLst>
                                        <p:cond delay="0"/>
                                      </p:stCondLst>
                                      <p:childTnLst>
                                        <p:set>
                                          <p:cBhvr>
                                            <p:cTn id="153" dur="1" fill="hold">
                                              <p:stCondLst>
                                                <p:cond delay="0"/>
                                              </p:stCondLst>
                                            </p:cTn>
                                            <p:tgtEl>
                                              <p:spTgt spid="1039"/>
                                            </p:tgtEl>
                                            <p:attrNameLst>
                                              <p:attrName>style.visibility</p:attrName>
                                            </p:attrNameLst>
                                          </p:cBhvr>
                                          <p:to>
                                            <p:strVal val="visible"/>
                                          </p:to>
                                        </p:set>
                                        <p:anim calcmode="lin" valueType="num">
                                          <p:cBhvr additive="base">
                                            <p:cTn id="154" dur="250" fill="hold"/>
                                            <p:tgtEl>
                                              <p:spTgt spid="1039"/>
                                            </p:tgtEl>
                                            <p:attrNameLst>
                                              <p:attrName>ppt_x</p:attrName>
                                            </p:attrNameLst>
                                          </p:cBhvr>
                                          <p:tavLst>
                                            <p:tav tm="0">
                                              <p:val>
                                                <p:strVal val="#ppt_x"/>
                                              </p:val>
                                            </p:tav>
                                            <p:tav tm="100000">
                                              <p:val>
                                                <p:strVal val="#ppt_x"/>
                                              </p:val>
                                            </p:tav>
                                          </p:tavLst>
                                        </p:anim>
                                        <p:anim calcmode="lin" valueType="num">
                                          <p:cBhvr additive="base">
                                            <p:cTn id="155" dur="250" fill="hold"/>
                                            <p:tgtEl>
                                              <p:spTgt spid="1039"/>
                                            </p:tgtEl>
                                            <p:attrNameLst>
                                              <p:attrName>ppt_y</p:attrName>
                                            </p:attrNameLst>
                                          </p:cBhvr>
                                          <p:tavLst>
                                            <p:tav tm="0">
                                              <p:val>
                                                <p:strVal val="1+#ppt_h/2"/>
                                              </p:val>
                                            </p:tav>
                                            <p:tav tm="100000">
                                              <p:val>
                                                <p:strVal val="#ppt_y"/>
                                              </p:val>
                                            </p:tav>
                                          </p:tavLst>
                                        </p:anim>
                                      </p:childTnLst>
                                    </p:cTn>
                                  </p:par>
                                </p:childTnLst>
                              </p:cTn>
                            </p:par>
                            <p:par>
                              <p:cTn id="156" fill="hold">
                                <p:stCondLst>
                                  <p:cond delay="5000"/>
                                </p:stCondLst>
                                <p:childTnLst>
                                  <p:par>
                                    <p:cTn id="157" presetID="2" presetClass="entr" presetSubtype="4" accel="32000" fill="hold" nodeType="afterEffect">
                                      <p:stCondLst>
                                        <p:cond delay="0"/>
                                      </p:stCondLst>
                                      <p:childTnLst>
                                        <p:set>
                                          <p:cBhvr>
                                            <p:cTn id="158" dur="1" fill="hold">
                                              <p:stCondLst>
                                                <p:cond delay="0"/>
                                              </p:stCondLst>
                                            </p:cTn>
                                            <p:tgtEl>
                                              <p:spTgt spid="39"/>
                                            </p:tgtEl>
                                            <p:attrNameLst>
                                              <p:attrName>style.visibility</p:attrName>
                                            </p:attrNameLst>
                                          </p:cBhvr>
                                          <p:to>
                                            <p:strVal val="visible"/>
                                          </p:to>
                                        </p:set>
                                        <p:anim calcmode="lin" valueType="num">
                                          <p:cBhvr additive="base">
                                            <p:cTn id="159" dur="250" fill="hold"/>
                                            <p:tgtEl>
                                              <p:spTgt spid="39"/>
                                            </p:tgtEl>
                                            <p:attrNameLst>
                                              <p:attrName>ppt_x</p:attrName>
                                            </p:attrNameLst>
                                          </p:cBhvr>
                                          <p:tavLst>
                                            <p:tav tm="0">
                                              <p:val>
                                                <p:strVal val="#ppt_x"/>
                                              </p:val>
                                            </p:tav>
                                            <p:tav tm="100000">
                                              <p:val>
                                                <p:strVal val="#ppt_x"/>
                                              </p:val>
                                            </p:tav>
                                          </p:tavLst>
                                        </p:anim>
                                        <p:anim calcmode="lin" valueType="num">
                                          <p:cBhvr additive="base">
                                            <p:cTn id="160" dur="250" fill="hold"/>
                                            <p:tgtEl>
                                              <p:spTgt spid="39"/>
                                            </p:tgtEl>
                                            <p:attrNameLst>
                                              <p:attrName>ppt_y</p:attrName>
                                            </p:attrNameLst>
                                          </p:cBhvr>
                                          <p:tavLst>
                                            <p:tav tm="0">
                                              <p:val>
                                                <p:strVal val="1+#ppt_h/2"/>
                                              </p:val>
                                            </p:tav>
                                            <p:tav tm="100000">
                                              <p:val>
                                                <p:strVal val="#ppt_y"/>
                                              </p:val>
                                            </p:tav>
                                          </p:tavLst>
                                        </p:anim>
                                      </p:childTnLst>
                                    </p:cTn>
                                  </p:par>
                                  <p:par>
                                    <p:cTn id="161" presetID="2" presetClass="entr" presetSubtype="4" accel="32000" fill="hold" nodeType="withEffect">
                                      <p:stCondLst>
                                        <p:cond delay="0"/>
                                      </p:stCondLst>
                                      <p:childTnLst>
                                        <p:set>
                                          <p:cBhvr>
                                            <p:cTn id="162" dur="1" fill="hold">
                                              <p:stCondLst>
                                                <p:cond delay="0"/>
                                              </p:stCondLst>
                                            </p:cTn>
                                            <p:tgtEl>
                                              <p:spTgt spid="1041"/>
                                            </p:tgtEl>
                                            <p:attrNameLst>
                                              <p:attrName>style.visibility</p:attrName>
                                            </p:attrNameLst>
                                          </p:cBhvr>
                                          <p:to>
                                            <p:strVal val="visible"/>
                                          </p:to>
                                        </p:set>
                                        <p:anim calcmode="lin" valueType="num">
                                          <p:cBhvr additive="base">
                                            <p:cTn id="163" dur="250" fill="hold"/>
                                            <p:tgtEl>
                                              <p:spTgt spid="1041"/>
                                            </p:tgtEl>
                                            <p:attrNameLst>
                                              <p:attrName>ppt_x</p:attrName>
                                            </p:attrNameLst>
                                          </p:cBhvr>
                                          <p:tavLst>
                                            <p:tav tm="0">
                                              <p:val>
                                                <p:strVal val="#ppt_x"/>
                                              </p:val>
                                            </p:tav>
                                            <p:tav tm="100000">
                                              <p:val>
                                                <p:strVal val="#ppt_x"/>
                                              </p:val>
                                            </p:tav>
                                          </p:tavLst>
                                        </p:anim>
                                        <p:anim calcmode="lin" valueType="num">
                                          <p:cBhvr additive="base">
                                            <p:cTn id="164" dur="250" fill="hold"/>
                                            <p:tgtEl>
                                              <p:spTgt spid="1041"/>
                                            </p:tgtEl>
                                            <p:attrNameLst>
                                              <p:attrName>ppt_y</p:attrName>
                                            </p:attrNameLst>
                                          </p:cBhvr>
                                          <p:tavLst>
                                            <p:tav tm="0">
                                              <p:val>
                                                <p:strVal val="1+#ppt_h/2"/>
                                              </p:val>
                                            </p:tav>
                                            <p:tav tm="100000">
                                              <p:val>
                                                <p:strVal val="#ppt_y"/>
                                              </p:val>
                                            </p:tav>
                                          </p:tavLst>
                                        </p:anim>
                                      </p:childTnLst>
                                    </p:cTn>
                                  </p:par>
                                </p:childTnLst>
                              </p:cTn>
                            </p:par>
                            <p:par>
                              <p:cTn id="165" fill="hold">
                                <p:stCondLst>
                                  <p:cond delay="5250"/>
                                </p:stCondLst>
                                <p:childTnLst>
                                  <p:par>
                                    <p:cTn id="166" presetID="2" presetClass="entr" presetSubtype="4" accel="32000" fill="hold" nodeType="afterEffect">
                                      <p:stCondLst>
                                        <p:cond delay="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250" fill="hold"/>
                                            <p:tgtEl>
                                              <p:spTgt spid="42"/>
                                            </p:tgtEl>
                                            <p:attrNameLst>
                                              <p:attrName>ppt_x</p:attrName>
                                            </p:attrNameLst>
                                          </p:cBhvr>
                                          <p:tavLst>
                                            <p:tav tm="0">
                                              <p:val>
                                                <p:strVal val="#ppt_x"/>
                                              </p:val>
                                            </p:tav>
                                            <p:tav tm="100000">
                                              <p:val>
                                                <p:strVal val="#ppt_x"/>
                                              </p:val>
                                            </p:tav>
                                          </p:tavLst>
                                        </p:anim>
                                        <p:anim calcmode="lin" valueType="num">
                                          <p:cBhvr additive="base">
                                            <p:cTn id="169" dur="250" fill="hold"/>
                                            <p:tgtEl>
                                              <p:spTgt spid="42"/>
                                            </p:tgtEl>
                                            <p:attrNameLst>
                                              <p:attrName>ppt_y</p:attrName>
                                            </p:attrNameLst>
                                          </p:cBhvr>
                                          <p:tavLst>
                                            <p:tav tm="0">
                                              <p:val>
                                                <p:strVal val="1+#ppt_h/2"/>
                                              </p:val>
                                            </p:tav>
                                            <p:tav tm="100000">
                                              <p:val>
                                                <p:strVal val="#ppt_y"/>
                                              </p:val>
                                            </p:tav>
                                          </p:tavLst>
                                        </p:anim>
                                      </p:childTnLst>
                                    </p:cTn>
                                  </p:par>
                                  <p:par>
                                    <p:cTn id="170" presetID="2" presetClass="entr" presetSubtype="4" accel="32000" fill="hold" nodeType="withEffect">
                                      <p:stCondLst>
                                        <p:cond delay="0"/>
                                      </p:stCondLst>
                                      <p:childTnLst>
                                        <p:set>
                                          <p:cBhvr>
                                            <p:cTn id="171" dur="1" fill="hold">
                                              <p:stCondLst>
                                                <p:cond delay="0"/>
                                              </p:stCondLst>
                                            </p:cTn>
                                            <p:tgtEl>
                                              <p:spTgt spid="1043"/>
                                            </p:tgtEl>
                                            <p:attrNameLst>
                                              <p:attrName>style.visibility</p:attrName>
                                            </p:attrNameLst>
                                          </p:cBhvr>
                                          <p:to>
                                            <p:strVal val="visible"/>
                                          </p:to>
                                        </p:set>
                                        <p:anim calcmode="lin" valueType="num">
                                          <p:cBhvr additive="base">
                                            <p:cTn id="172" dur="250" fill="hold"/>
                                            <p:tgtEl>
                                              <p:spTgt spid="1043"/>
                                            </p:tgtEl>
                                            <p:attrNameLst>
                                              <p:attrName>ppt_x</p:attrName>
                                            </p:attrNameLst>
                                          </p:cBhvr>
                                          <p:tavLst>
                                            <p:tav tm="0">
                                              <p:val>
                                                <p:strVal val="#ppt_x"/>
                                              </p:val>
                                            </p:tav>
                                            <p:tav tm="100000">
                                              <p:val>
                                                <p:strVal val="#ppt_x"/>
                                              </p:val>
                                            </p:tav>
                                          </p:tavLst>
                                        </p:anim>
                                        <p:anim calcmode="lin" valueType="num">
                                          <p:cBhvr additive="base">
                                            <p:cTn id="173" dur="250" fill="hold"/>
                                            <p:tgtEl>
                                              <p:spTgt spid="1043"/>
                                            </p:tgtEl>
                                            <p:attrNameLst>
                                              <p:attrName>ppt_y</p:attrName>
                                            </p:attrNameLst>
                                          </p:cBhvr>
                                          <p:tavLst>
                                            <p:tav tm="0">
                                              <p:val>
                                                <p:strVal val="1+#ppt_h/2"/>
                                              </p:val>
                                            </p:tav>
                                            <p:tav tm="100000">
                                              <p:val>
                                                <p:strVal val="#ppt_y"/>
                                              </p:val>
                                            </p:tav>
                                          </p:tavLst>
                                        </p:anim>
                                      </p:childTnLst>
                                    </p:cTn>
                                  </p:par>
                                </p:childTnLst>
                              </p:cTn>
                            </p:par>
                            <p:par>
                              <p:cTn id="174" fill="hold">
                                <p:stCondLst>
                                  <p:cond delay="5500"/>
                                </p:stCondLst>
                                <p:childTnLst>
                                  <p:par>
                                    <p:cTn id="175" presetID="2" presetClass="entr" presetSubtype="4" accel="32000" fill="hold" nodeType="afterEffect">
                                      <p:stCondLst>
                                        <p:cond delay="0"/>
                                      </p:stCondLst>
                                      <p:childTnLst>
                                        <p:set>
                                          <p:cBhvr>
                                            <p:cTn id="176" dur="1" fill="hold">
                                              <p:stCondLst>
                                                <p:cond delay="0"/>
                                              </p:stCondLst>
                                            </p:cTn>
                                            <p:tgtEl>
                                              <p:spTgt spid="45"/>
                                            </p:tgtEl>
                                            <p:attrNameLst>
                                              <p:attrName>style.visibility</p:attrName>
                                            </p:attrNameLst>
                                          </p:cBhvr>
                                          <p:to>
                                            <p:strVal val="visible"/>
                                          </p:to>
                                        </p:set>
                                        <p:anim calcmode="lin" valueType="num">
                                          <p:cBhvr additive="base">
                                            <p:cTn id="177" dur="250" fill="hold"/>
                                            <p:tgtEl>
                                              <p:spTgt spid="45"/>
                                            </p:tgtEl>
                                            <p:attrNameLst>
                                              <p:attrName>ppt_x</p:attrName>
                                            </p:attrNameLst>
                                          </p:cBhvr>
                                          <p:tavLst>
                                            <p:tav tm="0">
                                              <p:val>
                                                <p:strVal val="#ppt_x"/>
                                              </p:val>
                                            </p:tav>
                                            <p:tav tm="100000">
                                              <p:val>
                                                <p:strVal val="#ppt_x"/>
                                              </p:val>
                                            </p:tav>
                                          </p:tavLst>
                                        </p:anim>
                                        <p:anim calcmode="lin" valueType="num">
                                          <p:cBhvr additive="base">
                                            <p:cTn id="178" dur="250" fill="hold"/>
                                            <p:tgtEl>
                                              <p:spTgt spid="45"/>
                                            </p:tgtEl>
                                            <p:attrNameLst>
                                              <p:attrName>ppt_y</p:attrName>
                                            </p:attrNameLst>
                                          </p:cBhvr>
                                          <p:tavLst>
                                            <p:tav tm="0">
                                              <p:val>
                                                <p:strVal val="1+#ppt_h/2"/>
                                              </p:val>
                                            </p:tav>
                                            <p:tav tm="100000">
                                              <p:val>
                                                <p:strVal val="#ppt_y"/>
                                              </p:val>
                                            </p:tav>
                                          </p:tavLst>
                                        </p:anim>
                                      </p:childTnLst>
                                    </p:cTn>
                                  </p:par>
                                  <p:par>
                                    <p:cTn id="179" presetID="2" presetClass="entr" presetSubtype="4" accel="32000" fill="hold" nodeType="withEffect">
                                      <p:stCondLst>
                                        <p:cond delay="0"/>
                                      </p:stCondLst>
                                      <p:childTnLst>
                                        <p:set>
                                          <p:cBhvr>
                                            <p:cTn id="180" dur="1" fill="hold">
                                              <p:stCondLst>
                                                <p:cond delay="0"/>
                                              </p:stCondLst>
                                            </p:cTn>
                                            <p:tgtEl>
                                              <p:spTgt spid="1045"/>
                                            </p:tgtEl>
                                            <p:attrNameLst>
                                              <p:attrName>style.visibility</p:attrName>
                                            </p:attrNameLst>
                                          </p:cBhvr>
                                          <p:to>
                                            <p:strVal val="visible"/>
                                          </p:to>
                                        </p:set>
                                        <p:anim calcmode="lin" valueType="num">
                                          <p:cBhvr additive="base">
                                            <p:cTn id="181" dur="250" fill="hold"/>
                                            <p:tgtEl>
                                              <p:spTgt spid="1045"/>
                                            </p:tgtEl>
                                            <p:attrNameLst>
                                              <p:attrName>ppt_x</p:attrName>
                                            </p:attrNameLst>
                                          </p:cBhvr>
                                          <p:tavLst>
                                            <p:tav tm="0">
                                              <p:val>
                                                <p:strVal val="#ppt_x"/>
                                              </p:val>
                                            </p:tav>
                                            <p:tav tm="100000">
                                              <p:val>
                                                <p:strVal val="#ppt_x"/>
                                              </p:val>
                                            </p:tav>
                                          </p:tavLst>
                                        </p:anim>
                                        <p:anim calcmode="lin" valueType="num">
                                          <p:cBhvr additive="base">
                                            <p:cTn id="182" dur="250" fill="hold"/>
                                            <p:tgtEl>
                                              <p:spTgt spid="1045"/>
                                            </p:tgtEl>
                                            <p:attrNameLst>
                                              <p:attrName>ppt_y</p:attrName>
                                            </p:attrNameLst>
                                          </p:cBhvr>
                                          <p:tavLst>
                                            <p:tav tm="0">
                                              <p:val>
                                                <p:strVal val="1+#ppt_h/2"/>
                                              </p:val>
                                            </p:tav>
                                            <p:tav tm="100000">
                                              <p:val>
                                                <p:strVal val="#ppt_y"/>
                                              </p:val>
                                            </p:tav>
                                          </p:tavLst>
                                        </p:anim>
                                      </p:childTnLst>
                                    </p:cTn>
                                  </p:par>
                                </p:childTnLst>
                              </p:cTn>
                            </p:par>
                            <p:par>
                              <p:cTn id="183" fill="hold">
                                <p:stCondLst>
                                  <p:cond delay="5750"/>
                                </p:stCondLst>
                                <p:childTnLst>
                                  <p:par>
                                    <p:cTn id="184" presetID="2" presetClass="entr" presetSubtype="4" accel="32000" fill="hold" nodeType="afterEffect">
                                      <p:stCondLst>
                                        <p:cond delay="0"/>
                                      </p:stCondLst>
                                      <p:childTnLst>
                                        <p:set>
                                          <p:cBhvr>
                                            <p:cTn id="185" dur="1" fill="hold">
                                              <p:stCondLst>
                                                <p:cond delay="0"/>
                                              </p:stCondLst>
                                            </p:cTn>
                                            <p:tgtEl>
                                              <p:spTgt spid="48"/>
                                            </p:tgtEl>
                                            <p:attrNameLst>
                                              <p:attrName>style.visibility</p:attrName>
                                            </p:attrNameLst>
                                          </p:cBhvr>
                                          <p:to>
                                            <p:strVal val="visible"/>
                                          </p:to>
                                        </p:set>
                                        <p:anim calcmode="lin" valueType="num">
                                          <p:cBhvr additive="base">
                                            <p:cTn id="186" dur="250" fill="hold"/>
                                            <p:tgtEl>
                                              <p:spTgt spid="48"/>
                                            </p:tgtEl>
                                            <p:attrNameLst>
                                              <p:attrName>ppt_x</p:attrName>
                                            </p:attrNameLst>
                                          </p:cBhvr>
                                          <p:tavLst>
                                            <p:tav tm="0">
                                              <p:val>
                                                <p:strVal val="#ppt_x"/>
                                              </p:val>
                                            </p:tav>
                                            <p:tav tm="100000">
                                              <p:val>
                                                <p:strVal val="#ppt_x"/>
                                              </p:val>
                                            </p:tav>
                                          </p:tavLst>
                                        </p:anim>
                                        <p:anim calcmode="lin" valueType="num">
                                          <p:cBhvr additive="base">
                                            <p:cTn id="187" dur="250" fill="hold"/>
                                            <p:tgtEl>
                                              <p:spTgt spid="48"/>
                                            </p:tgtEl>
                                            <p:attrNameLst>
                                              <p:attrName>ppt_y</p:attrName>
                                            </p:attrNameLst>
                                          </p:cBhvr>
                                          <p:tavLst>
                                            <p:tav tm="0">
                                              <p:val>
                                                <p:strVal val="1+#ppt_h/2"/>
                                              </p:val>
                                            </p:tav>
                                            <p:tav tm="100000">
                                              <p:val>
                                                <p:strVal val="#ppt_y"/>
                                              </p:val>
                                            </p:tav>
                                          </p:tavLst>
                                        </p:anim>
                                      </p:childTnLst>
                                    </p:cTn>
                                  </p:par>
                                  <p:par>
                                    <p:cTn id="188" presetID="2" presetClass="entr" presetSubtype="4" accel="32000" fill="hold" nodeType="withEffect">
                                      <p:stCondLst>
                                        <p:cond delay="0"/>
                                      </p:stCondLst>
                                      <p:childTnLst>
                                        <p:set>
                                          <p:cBhvr>
                                            <p:cTn id="189" dur="1" fill="hold">
                                              <p:stCondLst>
                                                <p:cond delay="0"/>
                                              </p:stCondLst>
                                            </p:cTn>
                                            <p:tgtEl>
                                              <p:spTgt spid="1047"/>
                                            </p:tgtEl>
                                            <p:attrNameLst>
                                              <p:attrName>style.visibility</p:attrName>
                                            </p:attrNameLst>
                                          </p:cBhvr>
                                          <p:to>
                                            <p:strVal val="visible"/>
                                          </p:to>
                                        </p:set>
                                        <p:anim calcmode="lin" valueType="num">
                                          <p:cBhvr additive="base">
                                            <p:cTn id="190" dur="250" fill="hold"/>
                                            <p:tgtEl>
                                              <p:spTgt spid="1047"/>
                                            </p:tgtEl>
                                            <p:attrNameLst>
                                              <p:attrName>ppt_x</p:attrName>
                                            </p:attrNameLst>
                                          </p:cBhvr>
                                          <p:tavLst>
                                            <p:tav tm="0">
                                              <p:val>
                                                <p:strVal val="#ppt_x"/>
                                              </p:val>
                                            </p:tav>
                                            <p:tav tm="100000">
                                              <p:val>
                                                <p:strVal val="#ppt_x"/>
                                              </p:val>
                                            </p:tav>
                                          </p:tavLst>
                                        </p:anim>
                                        <p:anim calcmode="lin" valueType="num">
                                          <p:cBhvr additive="base">
                                            <p:cTn id="191" dur="250" fill="hold"/>
                                            <p:tgtEl>
                                              <p:spTgt spid="1047"/>
                                            </p:tgtEl>
                                            <p:attrNameLst>
                                              <p:attrName>ppt_y</p:attrName>
                                            </p:attrNameLst>
                                          </p:cBhvr>
                                          <p:tavLst>
                                            <p:tav tm="0">
                                              <p:val>
                                                <p:strVal val="1+#ppt_h/2"/>
                                              </p:val>
                                            </p:tav>
                                            <p:tav tm="100000">
                                              <p:val>
                                                <p:strVal val="#ppt_y"/>
                                              </p:val>
                                            </p:tav>
                                          </p:tavLst>
                                        </p:anim>
                                      </p:childTnLst>
                                    </p:cTn>
                                  </p:par>
                                </p:childTnLst>
                              </p:cTn>
                            </p:par>
                            <p:par>
                              <p:cTn id="192" fill="hold">
                                <p:stCondLst>
                                  <p:cond delay="6000"/>
                                </p:stCondLst>
                                <p:childTnLst>
                                  <p:par>
                                    <p:cTn id="193" presetID="2" presetClass="entr" presetSubtype="4" accel="32000" fill="hold" nodeType="afterEffect">
                                      <p:stCondLst>
                                        <p:cond delay="0"/>
                                      </p:stCondLst>
                                      <p:childTnLst>
                                        <p:set>
                                          <p:cBhvr>
                                            <p:cTn id="194" dur="1" fill="hold">
                                              <p:stCondLst>
                                                <p:cond delay="0"/>
                                              </p:stCondLst>
                                            </p:cTn>
                                            <p:tgtEl>
                                              <p:spTgt spid="51"/>
                                            </p:tgtEl>
                                            <p:attrNameLst>
                                              <p:attrName>style.visibility</p:attrName>
                                            </p:attrNameLst>
                                          </p:cBhvr>
                                          <p:to>
                                            <p:strVal val="visible"/>
                                          </p:to>
                                        </p:set>
                                        <p:anim calcmode="lin" valueType="num">
                                          <p:cBhvr additive="base">
                                            <p:cTn id="195" dur="250" fill="hold"/>
                                            <p:tgtEl>
                                              <p:spTgt spid="51"/>
                                            </p:tgtEl>
                                            <p:attrNameLst>
                                              <p:attrName>ppt_x</p:attrName>
                                            </p:attrNameLst>
                                          </p:cBhvr>
                                          <p:tavLst>
                                            <p:tav tm="0">
                                              <p:val>
                                                <p:strVal val="#ppt_x"/>
                                              </p:val>
                                            </p:tav>
                                            <p:tav tm="100000">
                                              <p:val>
                                                <p:strVal val="#ppt_x"/>
                                              </p:val>
                                            </p:tav>
                                          </p:tavLst>
                                        </p:anim>
                                        <p:anim calcmode="lin" valueType="num">
                                          <p:cBhvr additive="base">
                                            <p:cTn id="196" dur="250" fill="hold"/>
                                            <p:tgtEl>
                                              <p:spTgt spid="51"/>
                                            </p:tgtEl>
                                            <p:attrNameLst>
                                              <p:attrName>ppt_y</p:attrName>
                                            </p:attrNameLst>
                                          </p:cBhvr>
                                          <p:tavLst>
                                            <p:tav tm="0">
                                              <p:val>
                                                <p:strVal val="1+#ppt_h/2"/>
                                              </p:val>
                                            </p:tav>
                                            <p:tav tm="100000">
                                              <p:val>
                                                <p:strVal val="#ppt_y"/>
                                              </p:val>
                                            </p:tav>
                                          </p:tavLst>
                                        </p:anim>
                                      </p:childTnLst>
                                    </p:cTn>
                                  </p:par>
                                  <p:par>
                                    <p:cTn id="197" presetID="2" presetClass="entr" presetSubtype="4" accel="32000" fill="hold" nodeType="withEffect">
                                      <p:stCondLst>
                                        <p:cond delay="0"/>
                                      </p:stCondLst>
                                      <p:childTnLst>
                                        <p:set>
                                          <p:cBhvr>
                                            <p:cTn id="198" dur="1" fill="hold">
                                              <p:stCondLst>
                                                <p:cond delay="0"/>
                                              </p:stCondLst>
                                            </p:cTn>
                                            <p:tgtEl>
                                              <p:spTgt spid="1049"/>
                                            </p:tgtEl>
                                            <p:attrNameLst>
                                              <p:attrName>style.visibility</p:attrName>
                                            </p:attrNameLst>
                                          </p:cBhvr>
                                          <p:to>
                                            <p:strVal val="visible"/>
                                          </p:to>
                                        </p:set>
                                        <p:anim calcmode="lin" valueType="num">
                                          <p:cBhvr additive="base">
                                            <p:cTn id="199" dur="250" fill="hold"/>
                                            <p:tgtEl>
                                              <p:spTgt spid="1049"/>
                                            </p:tgtEl>
                                            <p:attrNameLst>
                                              <p:attrName>ppt_x</p:attrName>
                                            </p:attrNameLst>
                                          </p:cBhvr>
                                          <p:tavLst>
                                            <p:tav tm="0">
                                              <p:val>
                                                <p:strVal val="#ppt_x"/>
                                              </p:val>
                                            </p:tav>
                                            <p:tav tm="100000">
                                              <p:val>
                                                <p:strVal val="#ppt_x"/>
                                              </p:val>
                                            </p:tav>
                                          </p:tavLst>
                                        </p:anim>
                                        <p:anim calcmode="lin" valueType="num">
                                          <p:cBhvr additive="base">
                                            <p:cTn id="200" dur="250" fill="hold"/>
                                            <p:tgtEl>
                                              <p:spTgt spid="1049"/>
                                            </p:tgtEl>
                                            <p:attrNameLst>
                                              <p:attrName>ppt_y</p:attrName>
                                            </p:attrNameLst>
                                          </p:cBhvr>
                                          <p:tavLst>
                                            <p:tav tm="0">
                                              <p:val>
                                                <p:strVal val="1+#ppt_h/2"/>
                                              </p:val>
                                            </p:tav>
                                            <p:tav tm="100000">
                                              <p:val>
                                                <p:strVal val="#ppt_y"/>
                                              </p:val>
                                            </p:tav>
                                          </p:tavLst>
                                        </p:anim>
                                      </p:childTnLst>
                                    </p:cTn>
                                  </p:par>
                                </p:childTnLst>
                              </p:cTn>
                            </p:par>
                            <p:par>
                              <p:cTn id="201" fill="hold">
                                <p:stCondLst>
                                  <p:cond delay="6250"/>
                                </p:stCondLst>
                                <p:childTnLst>
                                  <p:par>
                                    <p:cTn id="202" presetID="2" presetClass="entr" presetSubtype="4" accel="32000" fill="hold" nodeType="afterEffect">
                                      <p:stCondLst>
                                        <p:cond delay="0"/>
                                      </p:stCondLst>
                                      <p:childTnLst>
                                        <p:set>
                                          <p:cBhvr>
                                            <p:cTn id="203" dur="1" fill="hold">
                                              <p:stCondLst>
                                                <p:cond delay="0"/>
                                              </p:stCondLst>
                                            </p:cTn>
                                            <p:tgtEl>
                                              <p:spTgt spid="54"/>
                                            </p:tgtEl>
                                            <p:attrNameLst>
                                              <p:attrName>style.visibility</p:attrName>
                                            </p:attrNameLst>
                                          </p:cBhvr>
                                          <p:to>
                                            <p:strVal val="visible"/>
                                          </p:to>
                                        </p:set>
                                        <p:anim calcmode="lin" valueType="num">
                                          <p:cBhvr additive="base">
                                            <p:cTn id="204" dur="250" fill="hold"/>
                                            <p:tgtEl>
                                              <p:spTgt spid="54"/>
                                            </p:tgtEl>
                                            <p:attrNameLst>
                                              <p:attrName>ppt_x</p:attrName>
                                            </p:attrNameLst>
                                          </p:cBhvr>
                                          <p:tavLst>
                                            <p:tav tm="0">
                                              <p:val>
                                                <p:strVal val="#ppt_x"/>
                                              </p:val>
                                            </p:tav>
                                            <p:tav tm="100000">
                                              <p:val>
                                                <p:strVal val="#ppt_x"/>
                                              </p:val>
                                            </p:tav>
                                          </p:tavLst>
                                        </p:anim>
                                        <p:anim calcmode="lin" valueType="num">
                                          <p:cBhvr additive="base">
                                            <p:cTn id="205" dur="250" fill="hold"/>
                                            <p:tgtEl>
                                              <p:spTgt spid="54"/>
                                            </p:tgtEl>
                                            <p:attrNameLst>
                                              <p:attrName>ppt_y</p:attrName>
                                            </p:attrNameLst>
                                          </p:cBhvr>
                                          <p:tavLst>
                                            <p:tav tm="0">
                                              <p:val>
                                                <p:strVal val="1+#ppt_h/2"/>
                                              </p:val>
                                            </p:tav>
                                            <p:tav tm="100000">
                                              <p:val>
                                                <p:strVal val="#ppt_y"/>
                                              </p:val>
                                            </p:tav>
                                          </p:tavLst>
                                        </p:anim>
                                      </p:childTnLst>
                                    </p:cTn>
                                  </p:par>
                                  <p:par>
                                    <p:cTn id="206" presetID="2" presetClass="entr" presetSubtype="4" accel="32000" fill="hold" nodeType="withEffect">
                                      <p:stCondLst>
                                        <p:cond delay="0"/>
                                      </p:stCondLst>
                                      <p:childTnLst>
                                        <p:set>
                                          <p:cBhvr>
                                            <p:cTn id="207" dur="1" fill="hold">
                                              <p:stCondLst>
                                                <p:cond delay="0"/>
                                              </p:stCondLst>
                                            </p:cTn>
                                            <p:tgtEl>
                                              <p:spTgt spid="1051"/>
                                            </p:tgtEl>
                                            <p:attrNameLst>
                                              <p:attrName>style.visibility</p:attrName>
                                            </p:attrNameLst>
                                          </p:cBhvr>
                                          <p:to>
                                            <p:strVal val="visible"/>
                                          </p:to>
                                        </p:set>
                                        <p:anim calcmode="lin" valueType="num">
                                          <p:cBhvr additive="base">
                                            <p:cTn id="208" dur="250" fill="hold"/>
                                            <p:tgtEl>
                                              <p:spTgt spid="1051"/>
                                            </p:tgtEl>
                                            <p:attrNameLst>
                                              <p:attrName>ppt_x</p:attrName>
                                            </p:attrNameLst>
                                          </p:cBhvr>
                                          <p:tavLst>
                                            <p:tav tm="0">
                                              <p:val>
                                                <p:strVal val="#ppt_x"/>
                                              </p:val>
                                            </p:tav>
                                            <p:tav tm="100000">
                                              <p:val>
                                                <p:strVal val="#ppt_x"/>
                                              </p:val>
                                            </p:tav>
                                          </p:tavLst>
                                        </p:anim>
                                        <p:anim calcmode="lin" valueType="num">
                                          <p:cBhvr additive="base">
                                            <p:cTn id="209" dur="250" fill="hold"/>
                                            <p:tgtEl>
                                              <p:spTgt spid="1051"/>
                                            </p:tgtEl>
                                            <p:attrNameLst>
                                              <p:attrName>ppt_y</p:attrName>
                                            </p:attrNameLst>
                                          </p:cBhvr>
                                          <p:tavLst>
                                            <p:tav tm="0">
                                              <p:val>
                                                <p:strVal val="1+#ppt_h/2"/>
                                              </p:val>
                                            </p:tav>
                                            <p:tav tm="100000">
                                              <p:val>
                                                <p:strVal val="#ppt_y"/>
                                              </p:val>
                                            </p:tav>
                                          </p:tavLst>
                                        </p:anim>
                                      </p:childTnLst>
                                    </p:cTn>
                                  </p:par>
                                </p:childTnLst>
                              </p:cTn>
                            </p:par>
                            <p:par>
                              <p:cTn id="210" fill="hold">
                                <p:stCondLst>
                                  <p:cond delay="6500"/>
                                </p:stCondLst>
                                <p:childTnLst>
                                  <p:par>
                                    <p:cTn id="211" presetID="2" presetClass="entr" presetSubtype="4" accel="32000" fill="hold" nodeType="afterEffect">
                                      <p:stCondLst>
                                        <p:cond delay="0"/>
                                      </p:stCondLst>
                                      <p:childTnLst>
                                        <p:set>
                                          <p:cBhvr>
                                            <p:cTn id="212" dur="1" fill="hold">
                                              <p:stCondLst>
                                                <p:cond delay="0"/>
                                              </p:stCondLst>
                                            </p:cTn>
                                            <p:tgtEl>
                                              <p:spTgt spid="75"/>
                                            </p:tgtEl>
                                            <p:attrNameLst>
                                              <p:attrName>style.visibility</p:attrName>
                                            </p:attrNameLst>
                                          </p:cBhvr>
                                          <p:to>
                                            <p:strVal val="visible"/>
                                          </p:to>
                                        </p:set>
                                        <p:anim calcmode="lin" valueType="num">
                                          <p:cBhvr additive="base">
                                            <p:cTn id="213" dur="250" fill="hold"/>
                                            <p:tgtEl>
                                              <p:spTgt spid="75"/>
                                            </p:tgtEl>
                                            <p:attrNameLst>
                                              <p:attrName>ppt_x</p:attrName>
                                            </p:attrNameLst>
                                          </p:cBhvr>
                                          <p:tavLst>
                                            <p:tav tm="0">
                                              <p:val>
                                                <p:strVal val="#ppt_x"/>
                                              </p:val>
                                            </p:tav>
                                            <p:tav tm="100000">
                                              <p:val>
                                                <p:strVal val="#ppt_x"/>
                                              </p:val>
                                            </p:tav>
                                          </p:tavLst>
                                        </p:anim>
                                        <p:anim calcmode="lin" valueType="num">
                                          <p:cBhvr additive="base">
                                            <p:cTn id="214" dur="250" fill="hold"/>
                                            <p:tgtEl>
                                              <p:spTgt spid="75"/>
                                            </p:tgtEl>
                                            <p:attrNameLst>
                                              <p:attrName>ppt_y</p:attrName>
                                            </p:attrNameLst>
                                          </p:cBhvr>
                                          <p:tavLst>
                                            <p:tav tm="0">
                                              <p:val>
                                                <p:strVal val="1+#ppt_h/2"/>
                                              </p:val>
                                            </p:tav>
                                            <p:tav tm="100000">
                                              <p:val>
                                                <p:strVal val="#ppt_y"/>
                                              </p:val>
                                            </p:tav>
                                          </p:tavLst>
                                        </p:anim>
                                      </p:childTnLst>
                                    </p:cTn>
                                  </p:par>
                                  <p:par>
                                    <p:cTn id="215" presetID="2" presetClass="entr" presetSubtype="4" accel="32000" fill="hold" nodeType="withEffect">
                                      <p:stCondLst>
                                        <p:cond delay="0"/>
                                      </p:stCondLst>
                                      <p:childTnLst>
                                        <p:set>
                                          <p:cBhvr>
                                            <p:cTn id="216" dur="1" fill="hold">
                                              <p:stCondLst>
                                                <p:cond delay="0"/>
                                              </p:stCondLst>
                                            </p:cTn>
                                            <p:tgtEl>
                                              <p:spTgt spid="1031"/>
                                            </p:tgtEl>
                                            <p:attrNameLst>
                                              <p:attrName>style.visibility</p:attrName>
                                            </p:attrNameLst>
                                          </p:cBhvr>
                                          <p:to>
                                            <p:strVal val="visible"/>
                                          </p:to>
                                        </p:set>
                                        <p:anim calcmode="lin" valueType="num">
                                          <p:cBhvr additive="base">
                                            <p:cTn id="217" dur="250" fill="hold"/>
                                            <p:tgtEl>
                                              <p:spTgt spid="1031"/>
                                            </p:tgtEl>
                                            <p:attrNameLst>
                                              <p:attrName>ppt_x</p:attrName>
                                            </p:attrNameLst>
                                          </p:cBhvr>
                                          <p:tavLst>
                                            <p:tav tm="0">
                                              <p:val>
                                                <p:strVal val="#ppt_x"/>
                                              </p:val>
                                            </p:tav>
                                            <p:tav tm="100000">
                                              <p:val>
                                                <p:strVal val="#ppt_x"/>
                                              </p:val>
                                            </p:tav>
                                          </p:tavLst>
                                        </p:anim>
                                        <p:anim calcmode="lin" valueType="num">
                                          <p:cBhvr additive="base">
                                            <p:cTn id="218" dur="250" fill="hold"/>
                                            <p:tgtEl>
                                              <p:spTgt spid="10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FInal Video ">
            <a:hlinkClick r:id="" action="ppaction://media"/>
            <a:extLst>
              <a:ext uri="{FF2B5EF4-FFF2-40B4-BE49-F238E27FC236}">
                <a16:creationId xmlns:a16="http://schemas.microsoft.com/office/drawing/2014/main" id="{CD10C1C7-E875-C176-254D-E1B433DEFC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3365"/>
            <a:ext cx="12192000" cy="6450013"/>
          </a:xfrm>
          <a:prstGeom prst="rect">
            <a:avLst/>
          </a:prstGeom>
        </p:spPr>
      </p:pic>
    </p:spTree>
    <p:extLst>
      <p:ext uri="{BB962C8B-B14F-4D97-AF65-F5344CB8AC3E}">
        <p14:creationId xmlns:p14="http://schemas.microsoft.com/office/powerpoint/2010/main" val="1185690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87" fill="hold"/>
                                        <p:tgtEl>
                                          <p:spTgt spid="1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7"/>
                </p:tgtEl>
              </p:cMediaNode>
            </p:video>
            <p:seq concurrent="1" nextAc="seek">
              <p:cTn id="8" restart="whenNotActive" fill="hold" evtFilter="cancelBubble" nodeType="interactiveSeq">
                <p:stCondLst>
                  <p:cond evt="onClick" delay="0">
                    <p:tgtEl>
                      <p:spTgt spid="1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7"/>
                                        </p:tgtEl>
                                      </p:cBhvr>
                                    </p:cmd>
                                  </p:childTnLst>
                                </p:cTn>
                              </p:par>
                            </p:childTnLst>
                          </p:cTn>
                        </p:par>
                      </p:childTnLst>
                    </p:cTn>
                  </p:par>
                </p:childTnLst>
              </p:cTn>
              <p:nextCondLst>
                <p:cond evt="onClick" delay="0">
                  <p:tgtEl>
                    <p:spTgt spid="12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9FC021-D447-83E4-7408-BE2B24FA7D1E}"/>
              </a:ext>
            </a:extLst>
          </p:cNvPr>
          <p:cNvSpPr txBox="1"/>
          <p:nvPr/>
        </p:nvSpPr>
        <p:spPr>
          <a:xfrm>
            <a:off x="986971" y="1393371"/>
            <a:ext cx="6763658" cy="830997"/>
          </a:xfrm>
          <a:prstGeom prst="rect">
            <a:avLst/>
          </a:prstGeom>
          <a:noFill/>
        </p:spPr>
        <p:txBody>
          <a:bodyPr wrap="square" rtlCol="0">
            <a:spAutoFit/>
          </a:bodyPr>
          <a:lstStyle/>
          <a:p>
            <a:r>
              <a:rPr lang="en-US" sz="4800" dirty="0">
                <a:solidFill>
                  <a:schemeClr val="bg1"/>
                </a:solidFill>
              </a:rPr>
              <a:t>Features</a:t>
            </a:r>
          </a:p>
        </p:txBody>
      </p:sp>
      <p:sp>
        <p:nvSpPr>
          <p:cNvPr id="5" name="TextBox 4">
            <a:extLst>
              <a:ext uri="{FF2B5EF4-FFF2-40B4-BE49-F238E27FC236}">
                <a16:creationId xmlns:a16="http://schemas.microsoft.com/office/drawing/2014/main" id="{17C45F39-16B7-F264-4530-0848E27B818D}"/>
              </a:ext>
            </a:extLst>
          </p:cNvPr>
          <p:cNvSpPr txBox="1"/>
          <p:nvPr/>
        </p:nvSpPr>
        <p:spPr>
          <a:xfrm>
            <a:off x="3519715" y="2850888"/>
            <a:ext cx="8461828" cy="2862322"/>
          </a:xfrm>
          <a:prstGeom prst="rect">
            <a:avLst/>
          </a:prstGeom>
          <a:noFill/>
        </p:spPr>
        <p:txBody>
          <a:bodyPr wrap="square" rtlCol="0">
            <a:spAutoFit/>
          </a:bodyPr>
          <a:lstStyle/>
          <a:p>
            <a:pPr marL="742950" indent="-742950">
              <a:buAutoNum type="arabicPeriod"/>
            </a:pPr>
            <a:r>
              <a:rPr lang="en-US" sz="3600" dirty="0">
                <a:solidFill>
                  <a:schemeClr val="bg1"/>
                </a:solidFill>
              </a:rPr>
              <a:t>Alert users by sending a notification (SMS) text when user is about to reach the destination</a:t>
            </a:r>
          </a:p>
          <a:p>
            <a:pPr marL="742950" indent="-742950">
              <a:buAutoNum type="arabicPeriod"/>
            </a:pPr>
            <a:r>
              <a:rPr lang="en-US" sz="3600" dirty="0">
                <a:solidFill>
                  <a:schemeClr val="bg1"/>
                </a:solidFill>
              </a:rPr>
              <a:t>Alert the user by ringing alarm when the destination is reached</a:t>
            </a:r>
          </a:p>
        </p:txBody>
      </p:sp>
    </p:spTree>
    <p:extLst>
      <p:ext uri="{BB962C8B-B14F-4D97-AF65-F5344CB8AC3E}">
        <p14:creationId xmlns:p14="http://schemas.microsoft.com/office/powerpoint/2010/main" val="470399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3369B-3167-DCA0-FE20-95685B67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4741" cy="6960169"/>
          </a:xfrm>
          <a:prstGeom prst="rect">
            <a:avLst/>
          </a:prstGeom>
        </p:spPr>
      </p:pic>
      <p:pic>
        <p:nvPicPr>
          <p:cNvPr id="9" name="Picture 8">
            <a:extLst>
              <a:ext uri="{FF2B5EF4-FFF2-40B4-BE49-F238E27FC236}">
                <a16:creationId xmlns:a16="http://schemas.microsoft.com/office/drawing/2014/main" id="{7283FAF1-05D2-DC2C-1AFD-C90945121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71" y="6858000"/>
            <a:ext cx="12192000" cy="6832879"/>
          </a:xfrm>
          <a:prstGeom prst="rect">
            <a:avLst/>
          </a:prstGeom>
        </p:spPr>
      </p:pic>
      <p:pic>
        <p:nvPicPr>
          <p:cNvPr id="3" name="Picture 2">
            <a:extLst>
              <a:ext uri="{FF2B5EF4-FFF2-40B4-BE49-F238E27FC236}">
                <a16:creationId xmlns:a16="http://schemas.microsoft.com/office/drawing/2014/main" id="{1C0AD1BB-2D6E-D579-487A-FB93FCD6A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011253"/>
            <a:ext cx="12544920" cy="6960169"/>
          </a:xfrm>
          <a:prstGeom prst="rect">
            <a:avLst/>
          </a:prstGeom>
        </p:spPr>
      </p:pic>
    </p:spTree>
    <p:extLst>
      <p:ext uri="{BB962C8B-B14F-4D97-AF65-F5344CB8AC3E}">
        <p14:creationId xmlns:p14="http://schemas.microsoft.com/office/powerpoint/2010/main" val="296468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3369B-3167-DCA0-FE20-95685B67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4741" cy="6960169"/>
          </a:xfrm>
          <a:prstGeom prst="rect">
            <a:avLst/>
          </a:prstGeom>
        </p:spPr>
      </p:pic>
      <p:pic>
        <p:nvPicPr>
          <p:cNvPr id="9" name="Picture 8">
            <a:extLst>
              <a:ext uri="{FF2B5EF4-FFF2-40B4-BE49-F238E27FC236}">
                <a16:creationId xmlns:a16="http://schemas.microsoft.com/office/drawing/2014/main" id="{7283FAF1-05D2-DC2C-1AFD-C90945121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55" y="0"/>
            <a:ext cx="12419125" cy="6960169"/>
          </a:xfrm>
          <a:prstGeom prst="rect">
            <a:avLst/>
          </a:prstGeom>
        </p:spPr>
      </p:pic>
      <p:pic>
        <p:nvPicPr>
          <p:cNvPr id="2" name="Picture 1">
            <a:extLst>
              <a:ext uri="{FF2B5EF4-FFF2-40B4-BE49-F238E27FC236}">
                <a16:creationId xmlns:a16="http://schemas.microsoft.com/office/drawing/2014/main" id="{447896EE-CA61-844C-23E5-E4C471CEA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60" y="6960169"/>
            <a:ext cx="12544920" cy="6960169"/>
          </a:xfrm>
          <a:prstGeom prst="rect">
            <a:avLst/>
          </a:prstGeom>
        </p:spPr>
      </p:pic>
    </p:spTree>
    <p:extLst>
      <p:ext uri="{BB962C8B-B14F-4D97-AF65-F5344CB8AC3E}">
        <p14:creationId xmlns:p14="http://schemas.microsoft.com/office/powerpoint/2010/main" val="404659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3369B-3167-DCA0-FE20-95685B67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4741" cy="6960169"/>
          </a:xfrm>
          <a:prstGeom prst="rect">
            <a:avLst/>
          </a:prstGeom>
        </p:spPr>
      </p:pic>
      <p:pic>
        <p:nvPicPr>
          <p:cNvPr id="9" name="Picture 8">
            <a:extLst>
              <a:ext uri="{FF2B5EF4-FFF2-40B4-BE49-F238E27FC236}">
                <a16:creationId xmlns:a16="http://schemas.microsoft.com/office/drawing/2014/main" id="{7283FAF1-05D2-DC2C-1AFD-C90945121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55" y="0"/>
            <a:ext cx="12419125" cy="6960169"/>
          </a:xfrm>
          <a:prstGeom prst="rect">
            <a:avLst/>
          </a:prstGeom>
        </p:spPr>
      </p:pic>
      <p:pic>
        <p:nvPicPr>
          <p:cNvPr id="3" name="Picture 2">
            <a:extLst>
              <a:ext uri="{FF2B5EF4-FFF2-40B4-BE49-F238E27FC236}">
                <a16:creationId xmlns:a16="http://schemas.microsoft.com/office/drawing/2014/main" id="{A9823271-2305-69EB-1971-F5236460A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26" y="-1"/>
            <a:ext cx="12544920" cy="6960169"/>
          </a:xfrm>
          <a:prstGeom prst="rect">
            <a:avLst/>
          </a:prstGeom>
        </p:spPr>
      </p:pic>
    </p:spTree>
    <p:extLst>
      <p:ext uri="{BB962C8B-B14F-4D97-AF65-F5344CB8AC3E}">
        <p14:creationId xmlns:p14="http://schemas.microsoft.com/office/powerpoint/2010/main" val="406100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TotalTime>
  <Words>207</Words>
  <Application>Microsoft Office PowerPoint</Application>
  <PresentationFormat>Widescreen</PresentationFormat>
  <Paragraphs>22</Paragraphs>
  <Slides>12</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Roboto Serif ExtraBold</vt:lpstr>
      <vt:lpstr>Roboto Serif SemiBold</vt:lpstr>
      <vt:lpstr>Arial</vt:lpstr>
      <vt:lpstr>Calibri</vt:lpstr>
      <vt:lpstr>Roboto Serif Light</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SANJAI KUMAR RAVICHANDRAN</cp:lastModifiedBy>
  <cp:revision>2</cp:revision>
  <dcterms:created xsi:type="dcterms:W3CDTF">2022-07-22T08:53:24Z</dcterms:created>
  <dcterms:modified xsi:type="dcterms:W3CDTF">2024-05-04T17:45:30Z</dcterms:modified>
</cp:coreProperties>
</file>